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handoutMasterIdLst>
    <p:handoutMasterId r:id="rId30"/>
  </p:handoutMasterIdLst>
  <p:sldIdLst>
    <p:sldId id="293" r:id="rId2"/>
    <p:sldId id="259" r:id="rId3"/>
    <p:sldId id="386" r:id="rId4"/>
    <p:sldId id="303" r:id="rId5"/>
    <p:sldId id="305" r:id="rId6"/>
    <p:sldId id="306" r:id="rId7"/>
    <p:sldId id="307" r:id="rId8"/>
    <p:sldId id="309" r:id="rId9"/>
    <p:sldId id="367" r:id="rId10"/>
    <p:sldId id="368" r:id="rId11"/>
    <p:sldId id="310" r:id="rId12"/>
    <p:sldId id="369" r:id="rId13"/>
    <p:sldId id="370" r:id="rId14"/>
    <p:sldId id="371" r:id="rId15"/>
    <p:sldId id="372" r:id="rId16"/>
    <p:sldId id="373" r:id="rId17"/>
    <p:sldId id="376" r:id="rId18"/>
    <p:sldId id="383" r:id="rId19"/>
    <p:sldId id="374" r:id="rId20"/>
    <p:sldId id="375" r:id="rId21"/>
    <p:sldId id="377" r:id="rId22"/>
    <p:sldId id="378" r:id="rId23"/>
    <p:sldId id="384" r:id="rId24"/>
    <p:sldId id="379" r:id="rId25"/>
    <p:sldId id="380" r:id="rId26"/>
    <p:sldId id="385" r:id="rId27"/>
    <p:sldId id="297" r:id="rId28"/>
  </p:sldIdLst>
  <p:sldSz cx="9144000" cy="6858000" type="screen4x3"/>
  <p:notesSz cx="6858000" cy="9144000"/>
  <p:embeddedFontLst>
    <p:embeddedFont>
      <p:font typeface="GulimChe" panose="020B0609000101010101" pitchFamily="49" charset="-127"/>
      <p:regular r:id="rId31"/>
    </p:embeddedFont>
    <p:embeddedFont>
      <p:font typeface="BIZ UDP明朝 Medium" panose="02020500000000000000" pitchFamily="18" charset="-128"/>
      <p:regular r:id="rId32"/>
    </p:embeddedFon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Malgun Gothic" panose="020B0503020000020004" pitchFamily="34" charset="-127"/>
      <p:regular r:id="rId39"/>
      <p:bold r:id="rId4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882E"/>
    <a:srgbClr val="6A7538"/>
    <a:srgbClr val="592A34"/>
    <a:srgbClr val="DBAFB8"/>
    <a:srgbClr val="B35669"/>
    <a:srgbClr val="FDE7FC"/>
    <a:srgbClr val="944657"/>
    <a:srgbClr val="C00000"/>
    <a:srgbClr val="2D2F2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16D390-720D-440D-AA4C-F7A3B4464FE3}" v="6" dt="2023-02-07T13:37:55.924"/>
  </p1510:revLst>
</p1510:revInfo>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1" autoAdjust="0"/>
    <p:restoredTop sz="92800" autoAdjust="0"/>
  </p:normalViewPr>
  <p:slideViewPr>
    <p:cSldViewPr>
      <p:cViewPr varScale="1">
        <p:scale>
          <a:sx n="89" d="100"/>
          <a:sy n="89" d="100"/>
        </p:scale>
        <p:origin x="102" y="53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7" d="100"/>
          <a:sy n="87" d="100"/>
        </p:scale>
        <p:origin x="-385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尾嵜 成真" userId="dd95f81a979e9056" providerId="LiveId" clId="{9816D390-720D-440D-AA4C-F7A3B4464FE3}"/>
    <pc:docChg chg="undo custSel modSld">
      <pc:chgData name="尾嵜 成真" userId="dd95f81a979e9056" providerId="LiveId" clId="{9816D390-720D-440D-AA4C-F7A3B4464FE3}" dt="2023-02-07T13:37:49.757" v="50" actId="20577"/>
      <pc:docMkLst>
        <pc:docMk/>
      </pc:docMkLst>
      <pc:sldChg chg="addSp delSp modSp mod">
        <pc:chgData name="尾嵜 成真" userId="dd95f81a979e9056" providerId="LiveId" clId="{9816D390-720D-440D-AA4C-F7A3B4464FE3}" dt="2023-02-07T13:16:57.849" v="8" actId="1076"/>
        <pc:sldMkLst>
          <pc:docMk/>
          <pc:sldMk cId="3842677569" sldId="310"/>
        </pc:sldMkLst>
        <pc:spChg chg="add mod">
          <ac:chgData name="尾嵜 成真" userId="dd95f81a979e9056" providerId="LiveId" clId="{9816D390-720D-440D-AA4C-F7A3B4464FE3}" dt="2023-02-07T13:16:57.849" v="8" actId="1076"/>
          <ac:spMkLst>
            <pc:docMk/>
            <pc:sldMk cId="3842677569" sldId="310"/>
            <ac:spMk id="2" creationId="{1E99BE70-B731-781B-6691-BE31437AFB41}"/>
          </ac:spMkLst>
        </pc:spChg>
        <pc:spChg chg="add mod">
          <ac:chgData name="尾嵜 成真" userId="dd95f81a979e9056" providerId="LiveId" clId="{9816D390-720D-440D-AA4C-F7A3B4464FE3}" dt="2023-02-07T13:16:57.849" v="8" actId="1076"/>
          <ac:spMkLst>
            <pc:docMk/>
            <pc:sldMk cId="3842677569" sldId="310"/>
            <ac:spMk id="3" creationId="{2A918984-6ED7-127D-1D0A-245B1B662C73}"/>
          </ac:spMkLst>
        </pc:spChg>
        <pc:spChg chg="del mod">
          <ac:chgData name="尾嵜 成真" userId="dd95f81a979e9056" providerId="LiveId" clId="{9816D390-720D-440D-AA4C-F7A3B4464FE3}" dt="2023-02-07T13:16:24.890" v="1" actId="21"/>
          <ac:spMkLst>
            <pc:docMk/>
            <pc:sldMk cId="3842677569" sldId="310"/>
            <ac:spMk id="7" creationId="{F29E9380-14FC-B105-ED82-80D9BCD3D5C4}"/>
          </ac:spMkLst>
        </pc:spChg>
        <pc:spChg chg="del">
          <ac:chgData name="尾嵜 成真" userId="dd95f81a979e9056" providerId="LiveId" clId="{9816D390-720D-440D-AA4C-F7A3B4464FE3}" dt="2023-02-07T13:16:29.566" v="4" actId="21"/>
          <ac:spMkLst>
            <pc:docMk/>
            <pc:sldMk cId="3842677569" sldId="310"/>
            <ac:spMk id="8" creationId="{0429D13C-5091-74FF-2A6B-32C50660944B}"/>
          </ac:spMkLst>
        </pc:spChg>
        <pc:picChg chg="mod">
          <ac:chgData name="尾嵜 成真" userId="dd95f81a979e9056" providerId="LiveId" clId="{9816D390-720D-440D-AA4C-F7A3B4464FE3}" dt="2023-02-07T13:16:57.849" v="8" actId="1076"/>
          <ac:picMkLst>
            <pc:docMk/>
            <pc:sldMk cId="3842677569" sldId="310"/>
            <ac:picMk id="15" creationId="{4BCBAD1D-E30D-43C1-3224-E2742880AEC3}"/>
          </ac:picMkLst>
        </pc:picChg>
        <pc:picChg chg="mod">
          <ac:chgData name="尾嵜 成真" userId="dd95f81a979e9056" providerId="LiveId" clId="{9816D390-720D-440D-AA4C-F7A3B4464FE3}" dt="2023-02-07T13:16:57.849" v="8" actId="1076"/>
          <ac:picMkLst>
            <pc:docMk/>
            <pc:sldMk cId="3842677569" sldId="310"/>
            <ac:picMk id="17" creationId="{942EED93-2631-91A1-C5F7-809152313487}"/>
          </ac:picMkLst>
        </pc:picChg>
      </pc:sldChg>
      <pc:sldChg chg="addSp delSp modSp mod">
        <pc:chgData name="尾嵜 成真" userId="dd95f81a979e9056" providerId="LiveId" clId="{9816D390-720D-440D-AA4C-F7A3B4464FE3}" dt="2023-02-07T13:18:23.640" v="11" actId="1076"/>
        <pc:sldMkLst>
          <pc:docMk/>
          <pc:sldMk cId="766273769" sldId="369"/>
        </pc:sldMkLst>
        <pc:spChg chg="add mod">
          <ac:chgData name="尾嵜 成真" userId="dd95f81a979e9056" providerId="LiveId" clId="{9816D390-720D-440D-AA4C-F7A3B4464FE3}" dt="2023-02-07T13:18:23.640" v="11" actId="1076"/>
          <ac:spMkLst>
            <pc:docMk/>
            <pc:sldMk cId="766273769" sldId="369"/>
            <ac:spMk id="4" creationId="{FE8DDBFA-9404-5255-A470-93D005E728B8}"/>
          </ac:spMkLst>
        </pc:spChg>
        <pc:spChg chg="add mod">
          <ac:chgData name="尾嵜 成真" userId="dd95f81a979e9056" providerId="LiveId" clId="{9816D390-720D-440D-AA4C-F7A3B4464FE3}" dt="2023-02-07T13:18:23.640" v="11" actId="1076"/>
          <ac:spMkLst>
            <pc:docMk/>
            <pc:sldMk cId="766273769" sldId="369"/>
            <ac:spMk id="5" creationId="{A6EA19F2-200C-7A11-8166-821BD9D9D5CE}"/>
          </ac:spMkLst>
        </pc:spChg>
        <pc:spChg chg="del">
          <ac:chgData name="尾嵜 成真" userId="dd95f81a979e9056" providerId="LiveId" clId="{9816D390-720D-440D-AA4C-F7A3B4464FE3}" dt="2023-02-07T13:18:09.246" v="9" actId="478"/>
          <ac:spMkLst>
            <pc:docMk/>
            <pc:sldMk cId="766273769" sldId="369"/>
            <ac:spMk id="9" creationId="{744DF692-2823-D445-F5EB-C8DC2FBB4892}"/>
          </ac:spMkLst>
        </pc:spChg>
        <pc:spChg chg="del">
          <ac:chgData name="尾嵜 成真" userId="dd95f81a979e9056" providerId="LiveId" clId="{9816D390-720D-440D-AA4C-F7A3B4464FE3}" dt="2023-02-07T13:18:09.246" v="9" actId="478"/>
          <ac:spMkLst>
            <pc:docMk/>
            <pc:sldMk cId="766273769" sldId="369"/>
            <ac:spMk id="11" creationId="{ED8ACF75-7B5F-4D3A-024E-7998079DFBEB}"/>
          </ac:spMkLst>
        </pc:spChg>
        <pc:picChg chg="add mod">
          <ac:chgData name="尾嵜 成真" userId="dd95f81a979e9056" providerId="LiveId" clId="{9816D390-720D-440D-AA4C-F7A3B4464FE3}" dt="2023-02-07T13:18:23.640" v="11" actId="1076"/>
          <ac:picMkLst>
            <pc:docMk/>
            <pc:sldMk cId="766273769" sldId="369"/>
            <ac:picMk id="2" creationId="{28F35FC0-099F-025E-12FD-727E2864CB26}"/>
          </ac:picMkLst>
        </pc:picChg>
        <pc:picChg chg="add mod">
          <ac:chgData name="尾嵜 成真" userId="dd95f81a979e9056" providerId="LiveId" clId="{9816D390-720D-440D-AA4C-F7A3B4464FE3}" dt="2023-02-07T13:18:23.640" v="11" actId="1076"/>
          <ac:picMkLst>
            <pc:docMk/>
            <pc:sldMk cId="766273769" sldId="369"/>
            <ac:picMk id="3" creationId="{DDD3262B-4C25-E53A-6F6C-04F116C68FF5}"/>
          </ac:picMkLst>
        </pc:picChg>
        <pc:picChg chg="del">
          <ac:chgData name="尾嵜 成真" userId="dd95f81a979e9056" providerId="LiveId" clId="{9816D390-720D-440D-AA4C-F7A3B4464FE3}" dt="2023-02-07T13:18:09.246" v="9" actId="478"/>
          <ac:picMkLst>
            <pc:docMk/>
            <pc:sldMk cId="766273769" sldId="369"/>
            <ac:picMk id="12" creationId="{C42DEA48-C35F-6A23-3477-BE47A5462B74}"/>
          </ac:picMkLst>
        </pc:picChg>
        <pc:picChg chg="del">
          <ac:chgData name="尾嵜 成真" userId="dd95f81a979e9056" providerId="LiveId" clId="{9816D390-720D-440D-AA4C-F7A3B4464FE3}" dt="2023-02-07T13:18:09.246" v="9" actId="478"/>
          <ac:picMkLst>
            <pc:docMk/>
            <pc:sldMk cId="766273769" sldId="369"/>
            <ac:picMk id="13" creationId="{1C85A7F0-2B0E-AE8B-EB71-38287E7046E0}"/>
          </ac:picMkLst>
        </pc:picChg>
      </pc:sldChg>
      <pc:sldChg chg="modSp mod">
        <pc:chgData name="尾嵜 成真" userId="dd95f81a979e9056" providerId="LiveId" clId="{9816D390-720D-440D-AA4C-F7A3B4464FE3}" dt="2023-02-07T13:19:14.637" v="16" actId="14100"/>
        <pc:sldMkLst>
          <pc:docMk/>
          <pc:sldMk cId="2530477243" sldId="370"/>
        </pc:sldMkLst>
        <pc:spChg chg="mod">
          <ac:chgData name="尾嵜 成真" userId="dd95f81a979e9056" providerId="LiveId" clId="{9816D390-720D-440D-AA4C-F7A3B4464FE3}" dt="2023-02-07T13:19:14.637" v="16" actId="14100"/>
          <ac:spMkLst>
            <pc:docMk/>
            <pc:sldMk cId="2530477243" sldId="370"/>
            <ac:spMk id="2" creationId="{BD785948-25E7-67B7-2D6B-4A1E96A8FEBA}"/>
          </ac:spMkLst>
        </pc:spChg>
        <pc:spChg chg="mod">
          <ac:chgData name="尾嵜 成真" userId="dd95f81a979e9056" providerId="LiveId" clId="{9816D390-720D-440D-AA4C-F7A3B4464FE3}" dt="2023-02-07T13:18:50.551" v="14" actId="20577"/>
          <ac:spMkLst>
            <pc:docMk/>
            <pc:sldMk cId="2530477243" sldId="370"/>
            <ac:spMk id="10" creationId="{4C8D8093-D708-E46A-39FD-79BFCCF8875B}"/>
          </ac:spMkLst>
        </pc:spChg>
        <pc:picChg chg="mod">
          <ac:chgData name="尾嵜 成真" userId="dd95f81a979e9056" providerId="LiveId" clId="{9816D390-720D-440D-AA4C-F7A3B4464FE3}" dt="2023-02-07T13:19:10.746" v="15" actId="1076"/>
          <ac:picMkLst>
            <pc:docMk/>
            <pc:sldMk cId="2530477243" sldId="370"/>
            <ac:picMk id="8" creationId="{8279FA28-534F-58BB-8857-2121A200D331}"/>
          </ac:picMkLst>
        </pc:picChg>
      </pc:sldChg>
      <pc:sldChg chg="addSp delSp modSp mod">
        <pc:chgData name="尾嵜 成真" userId="dd95f81a979e9056" providerId="LiveId" clId="{9816D390-720D-440D-AA4C-F7A3B4464FE3}" dt="2023-02-07T13:21:41.927" v="22"/>
        <pc:sldMkLst>
          <pc:docMk/>
          <pc:sldMk cId="197386874" sldId="373"/>
        </pc:sldMkLst>
        <pc:spChg chg="mod">
          <ac:chgData name="尾嵜 成真" userId="dd95f81a979e9056" providerId="LiveId" clId="{9816D390-720D-440D-AA4C-F7A3B4464FE3}" dt="2023-02-07T13:21:38.837" v="21" actId="14100"/>
          <ac:spMkLst>
            <pc:docMk/>
            <pc:sldMk cId="197386874" sldId="373"/>
            <ac:spMk id="2" creationId="{1081CA83-5930-B761-28D4-55D7663950B8}"/>
          </ac:spMkLst>
        </pc:spChg>
        <pc:spChg chg="add del mod">
          <ac:chgData name="尾嵜 成真" userId="dd95f81a979e9056" providerId="LiveId" clId="{9816D390-720D-440D-AA4C-F7A3B4464FE3}" dt="2023-02-07T13:21:34.478" v="20" actId="478"/>
          <ac:spMkLst>
            <pc:docMk/>
            <pc:sldMk cId="197386874" sldId="373"/>
            <ac:spMk id="4" creationId="{8BEE06AF-67DD-C4FE-0494-636F92ADC1E4}"/>
          </ac:spMkLst>
        </pc:spChg>
        <pc:spChg chg="add mod">
          <ac:chgData name="尾嵜 成真" userId="dd95f81a979e9056" providerId="LiveId" clId="{9816D390-720D-440D-AA4C-F7A3B4464FE3}" dt="2023-02-07T13:21:41.927" v="22"/>
          <ac:spMkLst>
            <pc:docMk/>
            <pc:sldMk cId="197386874" sldId="373"/>
            <ac:spMk id="5" creationId="{B1EEDFEF-CE83-9E48-4832-F532B2A09E59}"/>
          </ac:spMkLst>
        </pc:spChg>
        <pc:spChg chg="del">
          <ac:chgData name="尾嵜 成真" userId="dd95f81a979e9056" providerId="LiveId" clId="{9816D390-720D-440D-AA4C-F7A3B4464FE3}" dt="2023-02-07T13:21:32.284" v="19" actId="21"/>
          <ac:spMkLst>
            <pc:docMk/>
            <pc:sldMk cId="197386874" sldId="373"/>
            <ac:spMk id="20" creationId="{2CFBE92B-DAD1-F769-699F-6E6F95EBECE2}"/>
          </ac:spMkLst>
        </pc:spChg>
        <pc:spChg chg="mod">
          <ac:chgData name="尾嵜 成真" userId="dd95f81a979e9056" providerId="LiveId" clId="{9816D390-720D-440D-AA4C-F7A3B4464FE3}" dt="2023-02-07T13:21:06.790" v="18" actId="1076"/>
          <ac:spMkLst>
            <pc:docMk/>
            <pc:sldMk cId="197386874" sldId="373"/>
            <ac:spMk id="27" creationId="{7AFABD8A-1584-1FA3-426C-DA33ACB81971}"/>
          </ac:spMkLst>
        </pc:spChg>
        <pc:picChg chg="mod">
          <ac:chgData name="尾嵜 成真" userId="dd95f81a979e9056" providerId="LiveId" clId="{9816D390-720D-440D-AA4C-F7A3B4464FE3}" dt="2023-02-07T13:21:01.308" v="17" actId="1076"/>
          <ac:picMkLst>
            <pc:docMk/>
            <pc:sldMk cId="197386874" sldId="373"/>
            <ac:picMk id="25" creationId="{120FE9BE-177B-CB90-592E-9DAA3D481FC1}"/>
          </ac:picMkLst>
        </pc:picChg>
      </pc:sldChg>
      <pc:sldChg chg="modSp mod">
        <pc:chgData name="尾嵜 成真" userId="dd95f81a979e9056" providerId="LiveId" clId="{9816D390-720D-440D-AA4C-F7A3B4464FE3}" dt="2023-02-07T13:32:02.611" v="27" actId="20577"/>
        <pc:sldMkLst>
          <pc:docMk/>
          <pc:sldMk cId="378628896" sldId="377"/>
        </pc:sldMkLst>
        <pc:spChg chg="mod">
          <ac:chgData name="尾嵜 成真" userId="dd95f81a979e9056" providerId="LiveId" clId="{9816D390-720D-440D-AA4C-F7A3B4464FE3}" dt="2023-02-07T13:32:02.611" v="27" actId="20577"/>
          <ac:spMkLst>
            <pc:docMk/>
            <pc:sldMk cId="378628896" sldId="377"/>
            <ac:spMk id="10" creationId="{4C8D8093-D708-E46A-39FD-79BFCCF8875B}"/>
          </ac:spMkLst>
        </pc:spChg>
      </pc:sldChg>
      <pc:sldChg chg="modSp mod">
        <pc:chgData name="尾嵜 成真" userId="dd95f81a979e9056" providerId="LiveId" clId="{9816D390-720D-440D-AA4C-F7A3B4464FE3}" dt="2023-02-07T13:36:09.734" v="34" actId="113"/>
        <pc:sldMkLst>
          <pc:docMk/>
          <pc:sldMk cId="3888411916" sldId="380"/>
        </pc:sldMkLst>
        <pc:spChg chg="mod">
          <ac:chgData name="尾嵜 成真" userId="dd95f81a979e9056" providerId="LiveId" clId="{9816D390-720D-440D-AA4C-F7A3B4464FE3}" dt="2023-02-07T13:36:09.734" v="34" actId="113"/>
          <ac:spMkLst>
            <pc:docMk/>
            <pc:sldMk cId="3888411916" sldId="380"/>
            <ac:spMk id="4" creationId="{BBB9A4B0-C051-A711-8254-311095F26D0C}"/>
          </ac:spMkLst>
        </pc:spChg>
      </pc:sldChg>
      <pc:sldChg chg="addSp delSp modSp mod">
        <pc:chgData name="尾嵜 成真" userId="dd95f81a979e9056" providerId="LiveId" clId="{9816D390-720D-440D-AA4C-F7A3B4464FE3}" dt="2023-02-07T13:34:29.236" v="30" actId="478"/>
        <pc:sldMkLst>
          <pc:docMk/>
          <pc:sldMk cId="3741894308" sldId="384"/>
        </pc:sldMkLst>
        <pc:spChg chg="add del mod">
          <ac:chgData name="尾嵜 成真" userId="dd95f81a979e9056" providerId="LiveId" clId="{9816D390-720D-440D-AA4C-F7A3B4464FE3}" dt="2023-02-07T13:34:29.236" v="30" actId="478"/>
          <ac:spMkLst>
            <pc:docMk/>
            <pc:sldMk cId="3741894308" sldId="384"/>
            <ac:spMk id="4" creationId="{510CFDB3-B188-F585-3B5C-B0A52B6EB8B1}"/>
          </ac:spMkLst>
        </pc:spChg>
        <pc:spChg chg="del mod">
          <ac:chgData name="尾嵜 成真" userId="dd95f81a979e9056" providerId="LiveId" clId="{9816D390-720D-440D-AA4C-F7A3B4464FE3}" dt="2023-02-07T13:34:26.442" v="29" actId="478"/>
          <ac:spMkLst>
            <pc:docMk/>
            <pc:sldMk cId="3741894308" sldId="384"/>
            <ac:spMk id="10" creationId="{4C8D8093-D708-E46A-39FD-79BFCCF8875B}"/>
          </ac:spMkLst>
        </pc:spChg>
        <pc:graphicFrameChg chg="mod">
          <ac:chgData name="尾嵜 成真" userId="dd95f81a979e9056" providerId="LiveId" clId="{9816D390-720D-440D-AA4C-F7A3B4464FE3}" dt="2023-02-07T13:34:21.281" v="28" actId="1076"/>
          <ac:graphicFrameMkLst>
            <pc:docMk/>
            <pc:sldMk cId="3741894308" sldId="384"/>
            <ac:graphicFrameMk id="2" creationId="{8F2EA908-6D69-2547-FD49-82C474D84838}"/>
          </ac:graphicFrameMkLst>
        </pc:graphicFrameChg>
      </pc:sldChg>
      <pc:sldChg chg="modSp mod">
        <pc:chgData name="尾嵜 成真" userId="dd95f81a979e9056" providerId="LiveId" clId="{9816D390-720D-440D-AA4C-F7A3B4464FE3}" dt="2023-02-07T13:37:49.757" v="50" actId="20577"/>
        <pc:sldMkLst>
          <pc:docMk/>
          <pc:sldMk cId="224230756" sldId="385"/>
        </pc:sldMkLst>
        <pc:spChg chg="mod">
          <ac:chgData name="尾嵜 成真" userId="dd95f81a979e9056" providerId="LiveId" clId="{9816D390-720D-440D-AA4C-F7A3B4464FE3}" dt="2023-02-07T13:37:49.757" v="50" actId="20577"/>
          <ac:spMkLst>
            <pc:docMk/>
            <pc:sldMk cId="224230756" sldId="385"/>
            <ac:spMk id="10" creationId="{4C8D8093-D708-E46A-39FD-79BFCCF8875B}"/>
          </ac:spMkLst>
        </pc:spChg>
      </pc:sldChg>
    </pc:docChg>
  </pc:docChgLst>
  <pc:docChgLst>
    <pc:chgData name="尾嵜 成真" userId="dd95f81a979e9056" providerId="LiveId" clId="{4AE731A8-771B-4059-BD1F-4064A0027A78}"/>
    <pc:docChg chg="modSld">
      <pc:chgData name="尾嵜 成真" userId="dd95f81a979e9056" providerId="LiveId" clId="{4AE731A8-771B-4059-BD1F-4064A0027A78}" dt="2022-12-03T13:22:01.505" v="209" actId="113"/>
      <pc:docMkLst>
        <pc:docMk/>
      </pc:docMkLst>
      <pc:sldChg chg="modSp mod">
        <pc:chgData name="尾嵜 成真" userId="dd95f81a979e9056" providerId="LiveId" clId="{4AE731A8-771B-4059-BD1F-4064A0027A78}" dt="2022-12-03T13:22:01.505" v="209" actId="113"/>
        <pc:sldMkLst>
          <pc:docMk/>
          <pc:sldMk cId="0" sldId="293"/>
        </pc:sldMkLst>
        <pc:spChg chg="mod">
          <ac:chgData name="尾嵜 成真" userId="dd95f81a979e9056" providerId="LiveId" clId="{4AE731A8-771B-4059-BD1F-4064A0027A78}" dt="2022-12-03T13:22:01.505" v="209" actId="113"/>
          <ac:spMkLst>
            <pc:docMk/>
            <pc:sldMk cId="0" sldId="293"/>
            <ac:spMk id="7" creationId="{00000000-0000-0000-0000-000000000000}"/>
          </ac:spMkLst>
        </pc:spChg>
      </pc:sldChg>
      <pc:sldChg chg="modSp mod">
        <pc:chgData name="尾嵜 成真" userId="dd95f81a979e9056" providerId="LiveId" clId="{4AE731A8-771B-4059-BD1F-4064A0027A78}" dt="2022-12-03T13:20:05.613" v="206" actId="6549"/>
        <pc:sldMkLst>
          <pc:docMk/>
          <pc:sldMk cId="1868244200" sldId="302"/>
        </pc:sldMkLst>
        <pc:spChg chg="mod">
          <ac:chgData name="尾嵜 成真" userId="dd95f81a979e9056" providerId="LiveId" clId="{4AE731A8-771B-4059-BD1F-4064A0027A78}" dt="2022-12-03T13:20:05.613" v="206" actId="6549"/>
          <ac:spMkLst>
            <pc:docMk/>
            <pc:sldMk cId="1868244200" sldId="302"/>
            <ac:spMk id="10" creationId="{4C8D8093-D708-E46A-39FD-79BFCCF8875B}"/>
          </ac:spMkLst>
        </pc:spChg>
      </pc:sldChg>
    </pc:docChg>
  </pc:docChgLst>
  <pc:docChgLst>
    <pc:chgData name="尾嵜 成真" userId="dd95f81a979e9056" providerId="LiveId" clId="{4403B42C-96B3-4353-8966-81E9C558190C}"/>
    <pc:docChg chg="undo custSel delSld modSld">
      <pc:chgData name="尾嵜 成真" userId="dd95f81a979e9056" providerId="LiveId" clId="{4403B42C-96B3-4353-8966-81E9C558190C}" dt="2022-12-03T12:45:46.934" v="117" actId="207"/>
      <pc:docMkLst>
        <pc:docMk/>
      </pc:docMkLst>
      <pc:sldChg chg="addSp delSp modSp mod">
        <pc:chgData name="尾嵜 成真" userId="dd95f81a979e9056" providerId="LiveId" clId="{4403B42C-96B3-4353-8966-81E9C558190C}" dt="2022-12-03T12:45:21.375" v="114" actId="207"/>
        <pc:sldMkLst>
          <pc:docMk/>
          <pc:sldMk cId="0" sldId="259"/>
        </pc:sldMkLst>
        <pc:spChg chg="add mod">
          <ac:chgData name="尾嵜 成真" userId="dd95f81a979e9056" providerId="LiveId" clId="{4403B42C-96B3-4353-8966-81E9C558190C}" dt="2022-12-03T12:40:15.091" v="81" actId="2711"/>
          <ac:spMkLst>
            <pc:docMk/>
            <pc:sldMk cId="0" sldId="259"/>
            <ac:spMk id="7" creationId="{868586D0-495E-0042-21C8-6D9C53F32F5A}"/>
          </ac:spMkLst>
        </pc:spChg>
        <pc:spChg chg="add mod">
          <ac:chgData name="尾嵜 成真" userId="dd95f81a979e9056" providerId="LiveId" clId="{4403B42C-96B3-4353-8966-81E9C558190C}" dt="2022-12-03T12:40:17.551" v="82" actId="2711"/>
          <ac:spMkLst>
            <pc:docMk/>
            <pc:sldMk cId="0" sldId="259"/>
            <ac:spMk id="8" creationId="{1ACDCEDB-3A9A-B841-DD5E-AF772017E75B}"/>
          </ac:spMkLst>
        </pc:spChg>
        <pc:spChg chg="add del mod">
          <ac:chgData name="尾嵜 成真" userId="dd95f81a979e9056" providerId="LiveId" clId="{4403B42C-96B3-4353-8966-81E9C558190C}" dt="2022-12-03T12:37:29.596" v="58"/>
          <ac:spMkLst>
            <pc:docMk/>
            <pc:sldMk cId="0" sldId="259"/>
            <ac:spMk id="9" creationId="{05606053-5AAC-4884-7DB4-5F1A0D330763}"/>
          </ac:spMkLst>
        </pc:spChg>
        <pc:spChg chg="add mod">
          <ac:chgData name="尾嵜 成真" userId="dd95f81a979e9056" providerId="LiveId" clId="{4403B42C-96B3-4353-8966-81E9C558190C}" dt="2022-12-03T12:41:05.627" v="89" actId="1076"/>
          <ac:spMkLst>
            <pc:docMk/>
            <pc:sldMk cId="0" sldId="259"/>
            <ac:spMk id="10" creationId="{A69571F4-BBF9-1D5E-AB90-6345D5ACAD32}"/>
          </ac:spMkLst>
        </pc:spChg>
        <pc:spChg chg="add del mod">
          <ac:chgData name="尾嵜 成真" userId="dd95f81a979e9056" providerId="LiveId" clId="{4403B42C-96B3-4353-8966-81E9C558190C}" dt="2022-12-03T12:37:45.341" v="63"/>
          <ac:spMkLst>
            <pc:docMk/>
            <pc:sldMk cId="0" sldId="259"/>
            <ac:spMk id="11" creationId="{F67F113D-0FCB-B096-D3F4-D32196206491}"/>
          </ac:spMkLst>
        </pc:spChg>
        <pc:spChg chg="add mod">
          <ac:chgData name="尾嵜 成真" userId="dd95f81a979e9056" providerId="LiveId" clId="{4403B42C-96B3-4353-8966-81E9C558190C}" dt="2022-12-03T12:41:16.396" v="91" actId="1076"/>
          <ac:spMkLst>
            <pc:docMk/>
            <pc:sldMk cId="0" sldId="259"/>
            <ac:spMk id="12" creationId="{447B83FD-7886-15F1-19BE-29E3263FE945}"/>
          </ac:spMkLst>
        </pc:spChg>
        <pc:spChg chg="mod">
          <ac:chgData name="尾嵜 成真" userId="dd95f81a979e9056" providerId="LiveId" clId="{4403B42C-96B3-4353-8966-81E9C558190C}" dt="2022-12-03T12:38:45.872" v="70"/>
          <ac:spMkLst>
            <pc:docMk/>
            <pc:sldMk cId="0" sldId="259"/>
            <ac:spMk id="14" creationId="{81E8896D-7B8D-2464-918D-C1DC54D5C3CD}"/>
          </ac:spMkLst>
        </pc:spChg>
        <pc:spChg chg="mod">
          <ac:chgData name="尾嵜 成真" userId="dd95f81a979e9056" providerId="LiveId" clId="{4403B42C-96B3-4353-8966-81E9C558190C}" dt="2022-12-03T12:38:45.872" v="70"/>
          <ac:spMkLst>
            <pc:docMk/>
            <pc:sldMk cId="0" sldId="259"/>
            <ac:spMk id="15" creationId="{EA30A891-9341-323E-EB66-0F64E3D3D20A}"/>
          </ac:spMkLst>
        </pc:spChg>
        <pc:spChg chg="add mod">
          <ac:chgData name="尾嵜 成真" userId="dd95f81a979e9056" providerId="LiveId" clId="{4403B42C-96B3-4353-8966-81E9C558190C}" dt="2022-12-03T12:40:50.121" v="87" actId="2711"/>
          <ac:spMkLst>
            <pc:docMk/>
            <pc:sldMk cId="0" sldId="259"/>
            <ac:spMk id="16" creationId="{6494AC06-B42F-33DA-6522-B8FB9C5EDEED}"/>
          </ac:spMkLst>
        </pc:spChg>
        <pc:spChg chg="mod">
          <ac:chgData name="尾嵜 成真" userId="dd95f81a979e9056" providerId="LiveId" clId="{4403B42C-96B3-4353-8966-81E9C558190C}" dt="2022-12-03T12:45:21.375" v="114" actId="207"/>
          <ac:spMkLst>
            <pc:docMk/>
            <pc:sldMk cId="0" sldId="259"/>
            <ac:spMk id="18" creationId="{00000000-0000-0000-0000-000000000000}"/>
          </ac:spMkLst>
        </pc:spChg>
        <pc:spChg chg="del mod">
          <ac:chgData name="尾嵜 成真" userId="dd95f81a979e9056" providerId="LiveId" clId="{4403B42C-96B3-4353-8966-81E9C558190C}" dt="2022-12-03T12:36:32.442" v="45" actId="478"/>
          <ac:spMkLst>
            <pc:docMk/>
            <pc:sldMk cId="0" sldId="259"/>
            <ac:spMk id="19" creationId="{00000000-0000-0000-0000-000000000000}"/>
          </ac:spMkLst>
        </pc:spChg>
        <pc:spChg chg="mod">
          <ac:chgData name="尾嵜 成真" userId="dd95f81a979e9056" providerId="LiveId" clId="{4403B42C-96B3-4353-8966-81E9C558190C}" dt="2022-12-03T12:39:36.345" v="73"/>
          <ac:spMkLst>
            <pc:docMk/>
            <pc:sldMk cId="0" sldId="259"/>
            <ac:spMk id="22" creationId="{C7DB802D-7F8C-0A59-91B5-61BCEB0EE112}"/>
          </ac:spMkLst>
        </pc:spChg>
        <pc:spChg chg="mod">
          <ac:chgData name="尾嵜 成真" userId="dd95f81a979e9056" providerId="LiveId" clId="{4403B42C-96B3-4353-8966-81E9C558190C}" dt="2022-12-03T12:39:52.387" v="80"/>
          <ac:spMkLst>
            <pc:docMk/>
            <pc:sldMk cId="0" sldId="259"/>
            <ac:spMk id="23" creationId="{9DA07D66-0103-FFB2-4785-A9885F877AB8}"/>
          </ac:spMkLst>
        </pc:spChg>
        <pc:spChg chg="del">
          <ac:chgData name="尾嵜 成真" userId="dd95f81a979e9056" providerId="LiveId" clId="{4403B42C-96B3-4353-8966-81E9C558190C}" dt="2022-12-03T12:36:05.863" v="36" actId="478"/>
          <ac:spMkLst>
            <pc:docMk/>
            <pc:sldMk cId="0" sldId="259"/>
            <ac:spMk id="32" creationId="{00000000-0000-0000-0000-000000000000}"/>
          </ac:spMkLst>
        </pc:spChg>
        <pc:spChg chg="del">
          <ac:chgData name="尾嵜 成真" userId="dd95f81a979e9056" providerId="LiveId" clId="{4403B42C-96B3-4353-8966-81E9C558190C}" dt="2022-12-03T12:36:04.870" v="35" actId="478"/>
          <ac:spMkLst>
            <pc:docMk/>
            <pc:sldMk cId="0" sldId="259"/>
            <ac:spMk id="33" creationId="{00000000-0000-0000-0000-000000000000}"/>
          </ac:spMkLst>
        </pc:spChg>
        <pc:spChg chg="del">
          <ac:chgData name="尾嵜 成真" userId="dd95f81a979e9056" providerId="LiveId" clId="{4403B42C-96B3-4353-8966-81E9C558190C}" dt="2022-12-03T12:36:17.242" v="38" actId="478"/>
          <ac:spMkLst>
            <pc:docMk/>
            <pc:sldMk cId="0" sldId="259"/>
            <ac:spMk id="38" creationId="{00000000-0000-0000-0000-000000000000}"/>
          </ac:spMkLst>
        </pc:spChg>
        <pc:spChg chg="del">
          <ac:chgData name="尾嵜 成真" userId="dd95f81a979e9056" providerId="LiveId" clId="{4403B42C-96B3-4353-8966-81E9C558190C}" dt="2022-12-03T12:36:15.918" v="37" actId="478"/>
          <ac:spMkLst>
            <pc:docMk/>
            <pc:sldMk cId="0" sldId="259"/>
            <ac:spMk id="39" creationId="{00000000-0000-0000-0000-000000000000}"/>
          </ac:spMkLst>
        </pc:spChg>
        <pc:spChg chg="del">
          <ac:chgData name="尾嵜 成真" userId="dd95f81a979e9056" providerId="LiveId" clId="{4403B42C-96B3-4353-8966-81E9C558190C}" dt="2022-12-03T12:36:19.461" v="40" actId="478"/>
          <ac:spMkLst>
            <pc:docMk/>
            <pc:sldMk cId="0" sldId="259"/>
            <ac:spMk id="43" creationId="{00000000-0000-0000-0000-000000000000}"/>
          </ac:spMkLst>
        </pc:spChg>
        <pc:spChg chg="del">
          <ac:chgData name="尾嵜 成真" userId="dd95f81a979e9056" providerId="LiveId" clId="{4403B42C-96B3-4353-8966-81E9C558190C}" dt="2022-12-03T12:36:18.375" v="39" actId="478"/>
          <ac:spMkLst>
            <pc:docMk/>
            <pc:sldMk cId="0" sldId="259"/>
            <ac:spMk id="44" creationId="{00000000-0000-0000-0000-000000000000}"/>
          </ac:spMkLst>
        </pc:spChg>
        <pc:spChg chg="del">
          <ac:chgData name="尾嵜 成真" userId="dd95f81a979e9056" providerId="LiveId" clId="{4403B42C-96B3-4353-8966-81E9C558190C}" dt="2022-12-03T12:36:21.912" v="42" actId="478"/>
          <ac:spMkLst>
            <pc:docMk/>
            <pc:sldMk cId="0" sldId="259"/>
            <ac:spMk id="48" creationId="{00000000-0000-0000-0000-000000000000}"/>
          </ac:spMkLst>
        </pc:spChg>
        <pc:spChg chg="del">
          <ac:chgData name="尾嵜 成真" userId="dd95f81a979e9056" providerId="LiveId" clId="{4403B42C-96B3-4353-8966-81E9C558190C}" dt="2022-12-03T12:36:20.784" v="41" actId="478"/>
          <ac:spMkLst>
            <pc:docMk/>
            <pc:sldMk cId="0" sldId="259"/>
            <ac:spMk id="50" creationId="{00000000-0000-0000-0000-000000000000}"/>
          </ac:spMkLst>
        </pc:spChg>
        <pc:grpChg chg="mod">
          <ac:chgData name="尾嵜 成真" userId="dd95f81a979e9056" providerId="LiveId" clId="{4403B42C-96B3-4353-8966-81E9C558190C}" dt="2022-12-03T12:38:36.754" v="69" actId="1076"/>
          <ac:grpSpMkLst>
            <pc:docMk/>
            <pc:sldMk cId="0" sldId="259"/>
            <ac:grpSpMk id="2" creationId="{F3E18761-6F4D-4A56-A95B-FE9E51163FF2}"/>
          </ac:grpSpMkLst>
        </pc:grpChg>
        <pc:grpChg chg="mod">
          <ac:chgData name="尾嵜 成真" userId="dd95f81a979e9056" providerId="LiveId" clId="{4403B42C-96B3-4353-8966-81E9C558190C}" dt="2022-12-03T12:38:36.754" v="69" actId="1076"/>
          <ac:grpSpMkLst>
            <pc:docMk/>
            <pc:sldMk cId="0" sldId="259"/>
            <ac:grpSpMk id="3" creationId="{28D86D72-E7AD-4CA2-BA44-25225DE74CDA}"/>
          </ac:grpSpMkLst>
        </pc:grpChg>
        <pc:grpChg chg="mod">
          <ac:chgData name="尾嵜 成真" userId="dd95f81a979e9056" providerId="LiveId" clId="{4403B42C-96B3-4353-8966-81E9C558190C}" dt="2022-12-03T12:38:36.754" v="69" actId="1076"/>
          <ac:grpSpMkLst>
            <pc:docMk/>
            <pc:sldMk cId="0" sldId="259"/>
            <ac:grpSpMk id="4" creationId="{A55DAF8F-E612-4233-AEC5-F612CD50E7CD}"/>
          </ac:grpSpMkLst>
        </pc:grpChg>
        <pc:grpChg chg="mod">
          <ac:chgData name="尾嵜 成真" userId="dd95f81a979e9056" providerId="LiveId" clId="{4403B42C-96B3-4353-8966-81E9C558190C}" dt="2022-12-03T12:38:36.754" v="69" actId="1076"/>
          <ac:grpSpMkLst>
            <pc:docMk/>
            <pc:sldMk cId="0" sldId="259"/>
            <ac:grpSpMk id="5" creationId="{9A03F420-9491-4177-BECB-F1640F380D4C}"/>
          </ac:grpSpMkLst>
        </pc:grpChg>
        <pc:grpChg chg="mod">
          <ac:chgData name="尾嵜 成真" userId="dd95f81a979e9056" providerId="LiveId" clId="{4403B42C-96B3-4353-8966-81E9C558190C}" dt="2022-12-03T12:38:36.754" v="69" actId="1076"/>
          <ac:grpSpMkLst>
            <pc:docMk/>
            <pc:sldMk cId="0" sldId="259"/>
            <ac:grpSpMk id="6" creationId="{D1DBE470-BFFD-4DB0-B7FA-93F737876573}"/>
          </ac:grpSpMkLst>
        </pc:grpChg>
        <pc:grpChg chg="add del mod">
          <ac:chgData name="尾嵜 成真" userId="dd95f81a979e9056" providerId="LiveId" clId="{4403B42C-96B3-4353-8966-81E9C558190C}" dt="2022-12-03T12:39:38.770" v="74" actId="478"/>
          <ac:grpSpMkLst>
            <pc:docMk/>
            <pc:sldMk cId="0" sldId="259"/>
            <ac:grpSpMk id="13" creationId="{66D4E44C-85B8-F17F-C26D-BD4F048B744E}"/>
          </ac:grpSpMkLst>
        </pc:grpChg>
        <pc:grpChg chg="add mod">
          <ac:chgData name="尾嵜 成真" userId="dd95f81a979e9056" providerId="LiveId" clId="{4403B42C-96B3-4353-8966-81E9C558190C}" dt="2022-12-03T12:39:48.700" v="75" actId="1076"/>
          <ac:grpSpMkLst>
            <pc:docMk/>
            <pc:sldMk cId="0" sldId="259"/>
            <ac:grpSpMk id="17" creationId="{B0FD30C0-9718-FE51-0480-A8AA07EA80FC}"/>
          </ac:grpSpMkLst>
        </pc:grpChg>
      </pc:sldChg>
      <pc:sldChg chg="delSp modSp mod">
        <pc:chgData name="尾嵜 成真" userId="dd95f81a979e9056" providerId="LiveId" clId="{4403B42C-96B3-4353-8966-81E9C558190C}" dt="2022-12-03T12:45:33.791" v="115" actId="207"/>
        <pc:sldMkLst>
          <pc:docMk/>
          <pc:sldMk cId="0" sldId="293"/>
        </pc:sldMkLst>
        <pc:spChg chg="mod">
          <ac:chgData name="尾嵜 成真" userId="dd95f81a979e9056" providerId="LiveId" clId="{4403B42C-96B3-4353-8966-81E9C558190C}" dt="2022-12-03T12:45:33.791" v="115" actId="207"/>
          <ac:spMkLst>
            <pc:docMk/>
            <pc:sldMk cId="0" sldId="293"/>
            <ac:spMk id="7" creationId="{00000000-0000-0000-0000-000000000000}"/>
          </ac:spMkLst>
        </pc:spChg>
        <pc:spChg chg="del">
          <ac:chgData name="尾嵜 成真" userId="dd95f81a979e9056" providerId="LiveId" clId="{4403B42C-96B3-4353-8966-81E9C558190C}" dt="2022-12-03T12:35:39.007" v="33" actId="478"/>
          <ac:spMkLst>
            <pc:docMk/>
            <pc:sldMk cId="0" sldId="293"/>
            <ac:spMk id="18" creationId="{00000000-0000-0000-0000-000000000000}"/>
          </ac:spMkLst>
        </pc:spChg>
        <pc:grpChg chg="del">
          <ac:chgData name="尾嵜 成真" userId="dd95f81a979e9056" providerId="LiveId" clId="{4403B42C-96B3-4353-8966-81E9C558190C}" dt="2022-12-01T15:17:03.770" v="1" actId="478"/>
          <ac:grpSpMkLst>
            <pc:docMk/>
            <pc:sldMk cId="0" sldId="293"/>
            <ac:grpSpMk id="9" creationId="{00000000-0000-0000-0000-000000000000}"/>
          </ac:grpSpMkLst>
        </pc:grpChg>
      </pc:sldChg>
      <pc:sldChg chg="del">
        <pc:chgData name="尾嵜 成真" userId="dd95f81a979e9056" providerId="LiveId" clId="{4403B42C-96B3-4353-8966-81E9C558190C}" dt="2022-12-03T12:42:08.184" v="92" actId="47"/>
        <pc:sldMkLst>
          <pc:docMk/>
          <pc:sldMk cId="0" sldId="294"/>
        </pc:sldMkLst>
      </pc:sldChg>
      <pc:sldChg chg="addSp delSp modSp mod">
        <pc:chgData name="尾嵜 成真" userId="dd95f81a979e9056" providerId="LiveId" clId="{4403B42C-96B3-4353-8966-81E9C558190C}" dt="2022-12-03T12:45:46.934" v="117" actId="207"/>
        <pc:sldMkLst>
          <pc:docMk/>
          <pc:sldMk cId="0" sldId="296"/>
        </pc:sldMkLst>
        <pc:spChg chg="add del mod">
          <ac:chgData name="尾嵜 成真" userId="dd95f81a979e9056" providerId="LiveId" clId="{4403B42C-96B3-4353-8966-81E9C558190C}" dt="2022-12-03T12:44:17.602" v="107" actId="478"/>
          <ac:spMkLst>
            <pc:docMk/>
            <pc:sldMk cId="0" sldId="296"/>
            <ac:spMk id="3" creationId="{D6336E7A-8FDE-B522-31ED-907583D2BFAE}"/>
          </ac:spMkLst>
        </pc:spChg>
        <pc:spChg chg="del">
          <ac:chgData name="尾嵜 成真" userId="dd95f81a979e9056" providerId="LiveId" clId="{4403B42C-96B3-4353-8966-81E9C558190C}" dt="2022-12-03T12:44:14.359" v="105" actId="478"/>
          <ac:spMkLst>
            <pc:docMk/>
            <pc:sldMk cId="0" sldId="296"/>
            <ac:spMk id="5" creationId="{00000000-0000-0000-0000-000000000000}"/>
          </ac:spMkLst>
        </pc:spChg>
        <pc:spChg chg="del">
          <ac:chgData name="尾嵜 成真" userId="dd95f81a979e9056" providerId="LiveId" clId="{4403B42C-96B3-4353-8966-81E9C558190C}" dt="2022-12-03T12:44:15.444" v="106" actId="478"/>
          <ac:spMkLst>
            <pc:docMk/>
            <pc:sldMk cId="0" sldId="296"/>
            <ac:spMk id="6" creationId="{00000000-0000-0000-0000-000000000000}"/>
          </ac:spMkLst>
        </pc:spChg>
        <pc:spChg chg="add del mod">
          <ac:chgData name="尾嵜 成真" userId="dd95f81a979e9056" providerId="LiveId" clId="{4403B42C-96B3-4353-8966-81E9C558190C}" dt="2022-12-03T12:44:18.722" v="108" actId="478"/>
          <ac:spMkLst>
            <pc:docMk/>
            <pc:sldMk cId="0" sldId="296"/>
            <ac:spMk id="7" creationId="{7B068881-E8BB-939D-A7D6-5C9AB9951078}"/>
          </ac:spMkLst>
        </pc:spChg>
        <pc:spChg chg="add mod">
          <ac:chgData name="尾嵜 成真" userId="dd95f81a979e9056" providerId="LiveId" clId="{4403B42C-96B3-4353-8966-81E9C558190C}" dt="2022-12-03T12:44:19.849" v="109"/>
          <ac:spMkLst>
            <pc:docMk/>
            <pc:sldMk cId="0" sldId="296"/>
            <ac:spMk id="8" creationId="{E68EC498-B1F1-C5F1-2FD1-507AA0041E69}"/>
          </ac:spMkLst>
        </pc:spChg>
        <pc:spChg chg="add mod">
          <ac:chgData name="尾嵜 成真" userId="dd95f81a979e9056" providerId="LiveId" clId="{4403B42C-96B3-4353-8966-81E9C558190C}" dt="2022-12-03T12:44:19.849" v="109"/>
          <ac:spMkLst>
            <pc:docMk/>
            <pc:sldMk cId="0" sldId="296"/>
            <ac:spMk id="9" creationId="{C4BF334A-C730-DA40-D621-9AECF639C3AD}"/>
          </ac:spMkLst>
        </pc:spChg>
        <pc:spChg chg="add mod">
          <ac:chgData name="尾嵜 成真" userId="dd95f81a979e9056" providerId="LiveId" clId="{4403B42C-96B3-4353-8966-81E9C558190C}" dt="2022-12-03T12:44:19.849" v="109"/>
          <ac:spMkLst>
            <pc:docMk/>
            <pc:sldMk cId="0" sldId="296"/>
            <ac:spMk id="10" creationId="{A7FFE026-5E7E-D16A-CC4C-022CECCE3975}"/>
          </ac:spMkLst>
        </pc:spChg>
        <pc:spChg chg="add mod">
          <ac:chgData name="尾嵜 成真" userId="dd95f81a979e9056" providerId="LiveId" clId="{4403B42C-96B3-4353-8966-81E9C558190C}" dt="2022-12-03T12:45:46.934" v="117" actId="207"/>
          <ac:spMkLst>
            <pc:docMk/>
            <pc:sldMk cId="0" sldId="296"/>
            <ac:spMk id="11" creationId="{9C4ACA2C-243E-64EC-3863-B06F6CC60B53}"/>
          </ac:spMkLst>
        </pc:spChg>
        <pc:spChg chg="add mod">
          <ac:chgData name="尾嵜 成真" userId="dd95f81a979e9056" providerId="LiveId" clId="{4403B42C-96B3-4353-8966-81E9C558190C}" dt="2022-12-03T12:44:19.849" v="109"/>
          <ac:spMkLst>
            <pc:docMk/>
            <pc:sldMk cId="0" sldId="296"/>
            <ac:spMk id="12" creationId="{9B3D42A4-6B41-E50E-97D0-D1201A09C07E}"/>
          </ac:spMkLst>
        </pc:spChg>
        <pc:spChg chg="add mod">
          <ac:chgData name="尾嵜 成真" userId="dd95f81a979e9056" providerId="LiveId" clId="{4403B42C-96B3-4353-8966-81E9C558190C}" dt="2022-12-03T12:44:29.727" v="110" actId="207"/>
          <ac:spMkLst>
            <pc:docMk/>
            <pc:sldMk cId="0" sldId="296"/>
            <ac:spMk id="13" creationId="{09CB93E6-2ACE-D900-6015-7B6659FB85A7}"/>
          </ac:spMkLst>
        </pc:spChg>
      </pc:sldChg>
      <pc:sldChg chg="addSp delSp modSp del mod">
        <pc:chgData name="尾嵜 成真" userId="dd95f81a979e9056" providerId="LiveId" clId="{4403B42C-96B3-4353-8966-81E9C558190C}" dt="2022-12-03T12:44:33.446" v="111" actId="47"/>
        <pc:sldMkLst>
          <pc:docMk/>
          <pc:sldMk cId="0" sldId="321"/>
        </pc:sldMkLst>
        <pc:spChg chg="del">
          <ac:chgData name="尾嵜 成真" userId="dd95f81a979e9056" providerId="LiveId" clId="{4403B42C-96B3-4353-8966-81E9C558190C}" dt="2022-12-01T15:18:24.961" v="5" actId="478"/>
          <ac:spMkLst>
            <pc:docMk/>
            <pc:sldMk cId="0" sldId="321"/>
            <ac:spMk id="2" creationId="{00000000-0000-0000-0000-000000000000}"/>
          </ac:spMkLst>
        </pc:spChg>
        <pc:spChg chg="add mod">
          <ac:chgData name="尾嵜 成真" userId="dd95f81a979e9056" providerId="LiveId" clId="{4403B42C-96B3-4353-8966-81E9C558190C}" dt="2022-12-03T12:43:03.736" v="98" actId="1076"/>
          <ac:spMkLst>
            <pc:docMk/>
            <pc:sldMk cId="0" sldId="321"/>
            <ac:spMk id="2" creationId="{412A34F8-A762-8C40-8AE0-865FADE5AD4F}"/>
          </ac:spMkLst>
        </pc:spChg>
        <pc:spChg chg="add mod">
          <ac:chgData name="尾嵜 成真" userId="dd95f81a979e9056" providerId="LiveId" clId="{4403B42C-96B3-4353-8966-81E9C558190C}" dt="2022-12-03T12:43:59.198" v="104" actId="207"/>
          <ac:spMkLst>
            <pc:docMk/>
            <pc:sldMk cId="0" sldId="321"/>
            <ac:spMk id="3" creationId="{381B9D8C-3094-7588-9DB6-C6CF9817092A}"/>
          </ac:spMkLst>
        </pc:spChg>
        <pc:spChg chg="add mod">
          <ac:chgData name="尾嵜 成真" userId="dd95f81a979e9056" providerId="LiveId" clId="{4403B42C-96B3-4353-8966-81E9C558190C}" dt="2022-12-01T15:19:26.339" v="19"/>
          <ac:spMkLst>
            <pc:docMk/>
            <pc:sldMk cId="0" sldId="321"/>
            <ac:spMk id="4" creationId="{63DDA6E9-21C8-28CC-E458-A4A6DA45E02A}"/>
          </ac:spMkLst>
        </pc:spChg>
        <pc:spChg chg="add mod">
          <ac:chgData name="尾嵜 成真" userId="dd95f81a979e9056" providerId="LiveId" clId="{4403B42C-96B3-4353-8966-81E9C558190C}" dt="2022-12-01T15:19:05.657" v="13" actId="2711"/>
          <ac:spMkLst>
            <pc:docMk/>
            <pc:sldMk cId="0" sldId="321"/>
            <ac:spMk id="5" creationId="{B6B1837C-F9A0-255A-E23D-0A20C6A1469A}"/>
          </ac:spMkLst>
        </pc:spChg>
        <pc:spChg chg="add mod">
          <ac:chgData name="尾嵜 成真" userId="dd95f81a979e9056" providerId="LiveId" clId="{4403B42C-96B3-4353-8966-81E9C558190C}" dt="2022-12-01T15:18:44.599" v="8" actId="21"/>
          <ac:spMkLst>
            <pc:docMk/>
            <pc:sldMk cId="0" sldId="321"/>
            <ac:spMk id="6" creationId="{39F7E4F2-6629-1EAF-ABD7-14130CDD1EA2}"/>
          </ac:spMkLst>
        </pc:spChg>
        <pc:spChg chg="add del mod">
          <ac:chgData name="尾嵜 成真" userId="dd95f81a979e9056" providerId="LiveId" clId="{4403B42C-96B3-4353-8966-81E9C558190C}" dt="2022-12-01T15:19:37.483" v="23"/>
          <ac:spMkLst>
            <pc:docMk/>
            <pc:sldMk cId="0" sldId="321"/>
            <ac:spMk id="7" creationId="{BAF5D147-8EE6-6B36-ABB6-63B9E8E77835}"/>
          </ac:spMkLst>
        </pc:spChg>
        <pc:spChg chg="add mod">
          <ac:chgData name="尾嵜 成真" userId="dd95f81a979e9056" providerId="LiveId" clId="{4403B42C-96B3-4353-8966-81E9C558190C}" dt="2022-12-03T12:43:34.955" v="100" actId="20577"/>
          <ac:spMkLst>
            <pc:docMk/>
            <pc:sldMk cId="0" sldId="321"/>
            <ac:spMk id="8" creationId="{65BFE56F-1766-502D-656A-9245C5355BE8}"/>
          </ac:spMkLst>
        </pc:spChg>
        <pc:spChg chg="add del mod">
          <ac:chgData name="尾嵜 成真" userId="dd95f81a979e9056" providerId="LiveId" clId="{4403B42C-96B3-4353-8966-81E9C558190C}" dt="2022-12-01T15:19:58.486" v="29" actId="478"/>
          <ac:spMkLst>
            <pc:docMk/>
            <pc:sldMk cId="0" sldId="321"/>
            <ac:spMk id="10" creationId="{BAC1570A-2BDD-8425-77FE-30C3248C6A57}"/>
          </ac:spMkLst>
        </pc:spChg>
        <pc:spChg chg="del mod">
          <ac:chgData name="尾嵜 成真" userId="dd95f81a979e9056" providerId="LiveId" clId="{4403B42C-96B3-4353-8966-81E9C558190C}" dt="2022-12-01T15:19:45.266" v="27" actId="478"/>
          <ac:spMkLst>
            <pc:docMk/>
            <pc:sldMk cId="0" sldId="321"/>
            <ac:spMk id="37" creationId="{00000000-0000-0000-0000-000000000000}"/>
          </ac:spMkLst>
        </pc:spChg>
      </pc:sldChg>
    </pc:docChg>
  </pc:docChgLst>
  <pc:docChgLst>
    <pc:chgData name="尾嵜 成真" userId="dd95f81a979e9056" providerId="LiveId" clId="{40B48392-F97D-41B7-BE8A-0DF3981E1B94}"/>
    <pc:docChg chg="undo custSel addSld delSld modSld">
      <pc:chgData name="尾嵜 成真" userId="dd95f81a979e9056" providerId="LiveId" clId="{40B48392-F97D-41B7-BE8A-0DF3981E1B94}" dt="2022-12-03T13:08:51.254" v="150" actId="1076"/>
      <pc:docMkLst>
        <pc:docMk/>
      </pc:docMkLst>
      <pc:sldChg chg="modSp mod">
        <pc:chgData name="尾嵜 成真" userId="dd95f81a979e9056" providerId="LiveId" clId="{40B48392-F97D-41B7-BE8A-0DF3981E1B94}" dt="2022-12-03T12:49:00.589" v="3" actId="207"/>
        <pc:sldMkLst>
          <pc:docMk/>
          <pc:sldMk cId="0" sldId="259"/>
        </pc:sldMkLst>
        <pc:spChg chg="mod">
          <ac:chgData name="尾嵜 成真" userId="dd95f81a979e9056" providerId="LiveId" clId="{40B48392-F97D-41B7-BE8A-0DF3981E1B94}" dt="2022-12-03T12:49:00.589" v="3" actId="207"/>
          <ac:spMkLst>
            <pc:docMk/>
            <pc:sldMk cId="0" sldId="259"/>
            <ac:spMk id="7" creationId="{868586D0-495E-0042-21C8-6D9C53F32F5A}"/>
          </ac:spMkLst>
        </pc:spChg>
        <pc:spChg chg="mod">
          <ac:chgData name="尾嵜 成真" userId="dd95f81a979e9056" providerId="LiveId" clId="{40B48392-F97D-41B7-BE8A-0DF3981E1B94}" dt="2022-12-03T12:49:00.589" v="3" actId="207"/>
          <ac:spMkLst>
            <pc:docMk/>
            <pc:sldMk cId="0" sldId="259"/>
            <ac:spMk id="8" creationId="{1ACDCEDB-3A9A-B841-DD5E-AF772017E75B}"/>
          </ac:spMkLst>
        </pc:spChg>
        <pc:spChg chg="mod">
          <ac:chgData name="尾嵜 成真" userId="dd95f81a979e9056" providerId="LiveId" clId="{40B48392-F97D-41B7-BE8A-0DF3981E1B94}" dt="2022-12-03T12:49:00.589" v="3" actId="207"/>
          <ac:spMkLst>
            <pc:docMk/>
            <pc:sldMk cId="0" sldId="259"/>
            <ac:spMk id="10" creationId="{A69571F4-BBF9-1D5E-AB90-6345D5ACAD32}"/>
          </ac:spMkLst>
        </pc:spChg>
        <pc:spChg chg="mod">
          <ac:chgData name="尾嵜 成真" userId="dd95f81a979e9056" providerId="LiveId" clId="{40B48392-F97D-41B7-BE8A-0DF3981E1B94}" dt="2022-12-03T12:49:00.589" v="3" actId="207"/>
          <ac:spMkLst>
            <pc:docMk/>
            <pc:sldMk cId="0" sldId="259"/>
            <ac:spMk id="12" creationId="{447B83FD-7886-15F1-19BE-29E3263FE945}"/>
          </ac:spMkLst>
        </pc:spChg>
        <pc:spChg chg="mod">
          <ac:chgData name="尾嵜 成真" userId="dd95f81a979e9056" providerId="LiveId" clId="{40B48392-F97D-41B7-BE8A-0DF3981E1B94}" dt="2022-12-03T12:49:00.589" v="3" actId="207"/>
          <ac:spMkLst>
            <pc:docMk/>
            <pc:sldMk cId="0" sldId="259"/>
            <ac:spMk id="16" creationId="{6494AC06-B42F-33DA-6522-B8FB9C5EDEED}"/>
          </ac:spMkLst>
        </pc:spChg>
      </pc:sldChg>
      <pc:sldChg chg="addSp delSp modSp mod">
        <pc:chgData name="尾嵜 成真" userId="dd95f81a979e9056" providerId="LiveId" clId="{40B48392-F97D-41B7-BE8A-0DF3981E1B94}" dt="2022-12-03T13:03:26.710" v="123" actId="947"/>
        <pc:sldMkLst>
          <pc:docMk/>
          <pc:sldMk cId="0" sldId="296"/>
        </pc:sldMkLst>
        <pc:spChg chg="add del mod">
          <ac:chgData name="尾嵜 成真" userId="dd95f81a979e9056" providerId="LiveId" clId="{40B48392-F97D-41B7-BE8A-0DF3981E1B94}" dt="2022-12-03T12:49:48.268" v="15" actId="478"/>
          <ac:spMkLst>
            <pc:docMk/>
            <pc:sldMk cId="0" sldId="296"/>
            <ac:spMk id="3" creationId="{114422B7-62BF-533F-7ACD-0C77AD9D4C5C}"/>
          </ac:spMkLst>
        </pc:spChg>
        <pc:spChg chg="add mod">
          <ac:chgData name="尾嵜 成真" userId="dd95f81a979e9056" providerId="LiveId" clId="{40B48392-F97D-41B7-BE8A-0DF3981E1B94}" dt="2022-12-03T13:03:26.710" v="123" actId="947"/>
          <ac:spMkLst>
            <pc:docMk/>
            <pc:sldMk cId="0" sldId="296"/>
            <ac:spMk id="4" creationId="{F4F57D5B-5258-C942-9420-57293D3774D4}"/>
          </ac:spMkLst>
        </pc:spChg>
        <pc:spChg chg="add mod">
          <ac:chgData name="尾嵜 成真" userId="dd95f81a979e9056" providerId="LiveId" clId="{40B48392-F97D-41B7-BE8A-0DF3981E1B94}" dt="2022-12-03T12:50:12.614" v="19" actId="2711"/>
          <ac:spMkLst>
            <pc:docMk/>
            <pc:sldMk cId="0" sldId="296"/>
            <ac:spMk id="5" creationId="{165FC0E4-C01D-7BA8-BF87-4D03D1E0D594}"/>
          </ac:spMkLst>
        </pc:spChg>
        <pc:spChg chg="add mod">
          <ac:chgData name="尾嵜 成真" userId="dd95f81a979e9056" providerId="LiveId" clId="{40B48392-F97D-41B7-BE8A-0DF3981E1B94}" dt="2022-12-03T12:50:54.989" v="21" actId="255"/>
          <ac:spMkLst>
            <pc:docMk/>
            <pc:sldMk cId="0" sldId="296"/>
            <ac:spMk id="6" creationId="{328E8C32-9164-2876-C63D-59A5D487A4F5}"/>
          </ac:spMkLst>
        </pc:spChg>
        <pc:spChg chg="add mod">
          <ac:chgData name="尾嵜 成真" userId="dd95f81a979e9056" providerId="LiveId" clId="{40B48392-F97D-41B7-BE8A-0DF3981E1B94}" dt="2022-12-03T12:50:12.614" v="19" actId="2711"/>
          <ac:spMkLst>
            <pc:docMk/>
            <pc:sldMk cId="0" sldId="296"/>
            <ac:spMk id="7" creationId="{89EF2D32-2D44-CD70-168E-754E1A367DED}"/>
          </ac:spMkLst>
        </pc:spChg>
        <pc:spChg chg="del">
          <ac:chgData name="尾嵜 成真" userId="dd95f81a979e9056" providerId="LiveId" clId="{40B48392-F97D-41B7-BE8A-0DF3981E1B94}" dt="2022-12-03T12:49:45.782" v="14" actId="478"/>
          <ac:spMkLst>
            <pc:docMk/>
            <pc:sldMk cId="0" sldId="296"/>
            <ac:spMk id="8" creationId="{E68EC498-B1F1-C5F1-2FD1-507AA0041E69}"/>
          </ac:spMkLst>
        </pc:spChg>
        <pc:spChg chg="del">
          <ac:chgData name="尾嵜 成真" userId="dd95f81a979e9056" providerId="LiveId" clId="{40B48392-F97D-41B7-BE8A-0DF3981E1B94}" dt="2022-12-03T12:49:45.782" v="14" actId="478"/>
          <ac:spMkLst>
            <pc:docMk/>
            <pc:sldMk cId="0" sldId="296"/>
            <ac:spMk id="9" creationId="{C4BF334A-C730-DA40-D621-9AECF639C3AD}"/>
          </ac:spMkLst>
        </pc:spChg>
        <pc:spChg chg="del">
          <ac:chgData name="尾嵜 成真" userId="dd95f81a979e9056" providerId="LiveId" clId="{40B48392-F97D-41B7-BE8A-0DF3981E1B94}" dt="2022-12-03T12:49:45.782" v="14" actId="478"/>
          <ac:spMkLst>
            <pc:docMk/>
            <pc:sldMk cId="0" sldId="296"/>
            <ac:spMk id="10" creationId="{A7FFE026-5E7E-D16A-CC4C-022CECCE3975}"/>
          </ac:spMkLst>
        </pc:spChg>
        <pc:spChg chg="del">
          <ac:chgData name="尾嵜 成真" userId="dd95f81a979e9056" providerId="LiveId" clId="{40B48392-F97D-41B7-BE8A-0DF3981E1B94}" dt="2022-12-03T12:49:45.782" v="14" actId="478"/>
          <ac:spMkLst>
            <pc:docMk/>
            <pc:sldMk cId="0" sldId="296"/>
            <ac:spMk id="11" creationId="{9C4ACA2C-243E-64EC-3863-B06F6CC60B53}"/>
          </ac:spMkLst>
        </pc:spChg>
        <pc:spChg chg="del">
          <ac:chgData name="尾嵜 成真" userId="dd95f81a979e9056" providerId="LiveId" clId="{40B48392-F97D-41B7-BE8A-0DF3981E1B94}" dt="2022-12-03T12:49:45.782" v="14" actId="478"/>
          <ac:spMkLst>
            <pc:docMk/>
            <pc:sldMk cId="0" sldId="296"/>
            <ac:spMk id="12" creationId="{9B3D42A4-6B41-E50E-97D0-D1201A09C07E}"/>
          </ac:spMkLst>
        </pc:spChg>
        <pc:spChg chg="del">
          <ac:chgData name="尾嵜 成真" userId="dd95f81a979e9056" providerId="LiveId" clId="{40B48392-F97D-41B7-BE8A-0DF3981E1B94}" dt="2022-12-03T12:49:45.782" v="14" actId="478"/>
          <ac:spMkLst>
            <pc:docMk/>
            <pc:sldMk cId="0" sldId="296"/>
            <ac:spMk id="13" creationId="{09CB93E6-2ACE-D900-6015-7B6659FB85A7}"/>
          </ac:spMkLst>
        </pc:spChg>
        <pc:spChg chg="add mod">
          <ac:chgData name="尾嵜 成真" userId="dd95f81a979e9056" providerId="LiveId" clId="{40B48392-F97D-41B7-BE8A-0DF3981E1B94}" dt="2022-12-03T12:53:11.916" v="51" actId="1076"/>
          <ac:spMkLst>
            <pc:docMk/>
            <pc:sldMk cId="0" sldId="296"/>
            <ac:spMk id="14" creationId="{624F3213-F169-EF8A-1EA0-D61D97224CE5}"/>
          </ac:spMkLst>
        </pc:spChg>
        <pc:spChg chg="add del">
          <ac:chgData name="尾嵜 成真" userId="dd95f81a979e9056" providerId="LiveId" clId="{40B48392-F97D-41B7-BE8A-0DF3981E1B94}" dt="2022-12-03T12:51:56.998" v="38" actId="22"/>
          <ac:spMkLst>
            <pc:docMk/>
            <pc:sldMk cId="0" sldId="296"/>
            <ac:spMk id="16" creationId="{E3525017-0E7A-C5B1-38AD-1AB4C1DEFA75}"/>
          </ac:spMkLst>
        </pc:spChg>
      </pc:sldChg>
      <pc:sldChg chg="modSp add del mod">
        <pc:chgData name="尾嵜 成真" userId="dd95f81a979e9056" providerId="LiveId" clId="{40B48392-F97D-41B7-BE8A-0DF3981E1B94}" dt="2022-12-03T12:51:01.606" v="22" actId="47"/>
        <pc:sldMkLst>
          <pc:docMk/>
          <pc:sldMk cId="3333458022" sldId="298"/>
        </pc:sldMkLst>
        <pc:spChg chg="mod">
          <ac:chgData name="尾嵜 成真" userId="dd95f81a979e9056" providerId="LiveId" clId="{40B48392-F97D-41B7-BE8A-0DF3981E1B94}" dt="2022-12-03T12:50:45.968" v="20" actId="255"/>
          <ac:spMkLst>
            <pc:docMk/>
            <pc:sldMk cId="3333458022" sldId="298"/>
            <ac:spMk id="8" creationId="{E68EC498-B1F1-C5F1-2FD1-507AA0041E69}"/>
          </ac:spMkLst>
        </pc:spChg>
      </pc:sldChg>
      <pc:sldChg chg="addSp delSp modSp add mod">
        <pc:chgData name="尾嵜 成真" userId="dd95f81a979e9056" providerId="LiveId" clId="{40B48392-F97D-41B7-BE8A-0DF3981E1B94}" dt="2022-12-03T13:07:45.481" v="144" actId="1076"/>
        <pc:sldMkLst>
          <pc:docMk/>
          <pc:sldMk cId="3896172835" sldId="298"/>
        </pc:sldMkLst>
        <pc:spChg chg="add del mod">
          <ac:chgData name="尾嵜 成真" userId="dd95f81a979e9056" providerId="LiveId" clId="{40B48392-F97D-41B7-BE8A-0DF3981E1B94}" dt="2022-12-03T12:52:13.999" v="41" actId="478"/>
          <ac:spMkLst>
            <pc:docMk/>
            <pc:sldMk cId="3896172835" sldId="298"/>
            <ac:spMk id="3" creationId="{D9D6C5B6-6FA5-015B-C7DE-685ABBDF7D8A}"/>
          </ac:spMkLst>
        </pc:spChg>
        <pc:spChg chg="del">
          <ac:chgData name="尾嵜 成真" userId="dd95f81a979e9056" providerId="LiveId" clId="{40B48392-F97D-41B7-BE8A-0DF3981E1B94}" dt="2022-12-03T12:52:10.099" v="40" actId="478"/>
          <ac:spMkLst>
            <pc:docMk/>
            <pc:sldMk cId="3896172835" sldId="298"/>
            <ac:spMk id="4" creationId="{F4F57D5B-5258-C942-9420-57293D3774D4}"/>
          </ac:spMkLst>
        </pc:spChg>
        <pc:spChg chg="del">
          <ac:chgData name="尾嵜 成真" userId="dd95f81a979e9056" providerId="LiveId" clId="{40B48392-F97D-41B7-BE8A-0DF3981E1B94}" dt="2022-12-03T12:52:10.099" v="40" actId="478"/>
          <ac:spMkLst>
            <pc:docMk/>
            <pc:sldMk cId="3896172835" sldId="298"/>
            <ac:spMk id="5" creationId="{165FC0E4-C01D-7BA8-BF87-4D03D1E0D594}"/>
          </ac:spMkLst>
        </pc:spChg>
        <pc:spChg chg="del">
          <ac:chgData name="尾嵜 成真" userId="dd95f81a979e9056" providerId="LiveId" clId="{40B48392-F97D-41B7-BE8A-0DF3981E1B94}" dt="2022-12-03T12:52:10.099" v="40" actId="478"/>
          <ac:spMkLst>
            <pc:docMk/>
            <pc:sldMk cId="3896172835" sldId="298"/>
            <ac:spMk id="6" creationId="{328E8C32-9164-2876-C63D-59A5D487A4F5}"/>
          </ac:spMkLst>
        </pc:spChg>
        <pc:spChg chg="del">
          <ac:chgData name="尾嵜 成真" userId="dd95f81a979e9056" providerId="LiveId" clId="{40B48392-F97D-41B7-BE8A-0DF3981E1B94}" dt="2022-12-03T12:52:10.099" v="40" actId="478"/>
          <ac:spMkLst>
            <pc:docMk/>
            <pc:sldMk cId="3896172835" sldId="298"/>
            <ac:spMk id="7" creationId="{89EF2D32-2D44-CD70-168E-754E1A367DED}"/>
          </ac:spMkLst>
        </pc:spChg>
        <pc:spChg chg="add del mod">
          <ac:chgData name="尾嵜 成真" userId="dd95f81a979e9056" providerId="LiveId" clId="{40B48392-F97D-41B7-BE8A-0DF3981E1B94}" dt="2022-12-03T12:52:15.561" v="42" actId="478"/>
          <ac:spMkLst>
            <pc:docMk/>
            <pc:sldMk cId="3896172835" sldId="298"/>
            <ac:spMk id="9" creationId="{529E2D91-28AB-58EF-96A6-0AFF2436DB80}"/>
          </ac:spMkLst>
        </pc:spChg>
        <pc:spChg chg="add mod">
          <ac:chgData name="尾嵜 成真" userId="dd95f81a979e9056" providerId="LiveId" clId="{40B48392-F97D-41B7-BE8A-0DF3981E1B94}" dt="2022-12-03T13:04:40.673" v="130" actId="947"/>
          <ac:spMkLst>
            <pc:docMk/>
            <pc:sldMk cId="3896172835" sldId="298"/>
            <ac:spMk id="10" creationId="{4C8D8093-D708-E46A-39FD-79BFCCF8875B}"/>
          </ac:spMkLst>
        </pc:spChg>
        <pc:spChg chg="add mod">
          <ac:chgData name="尾嵜 成真" userId="dd95f81a979e9056" providerId="LiveId" clId="{40B48392-F97D-41B7-BE8A-0DF3981E1B94}" dt="2022-12-03T12:52:24.957" v="44" actId="2711"/>
          <ac:spMkLst>
            <pc:docMk/>
            <pc:sldMk cId="3896172835" sldId="298"/>
            <ac:spMk id="11" creationId="{8F4012D2-E45B-57FF-3B8C-E8092847CB68}"/>
          </ac:spMkLst>
        </pc:spChg>
        <pc:spChg chg="add mod">
          <ac:chgData name="尾嵜 成真" userId="dd95f81a979e9056" providerId="LiveId" clId="{40B48392-F97D-41B7-BE8A-0DF3981E1B94}" dt="2022-12-03T12:52:37.215" v="46" actId="207"/>
          <ac:spMkLst>
            <pc:docMk/>
            <pc:sldMk cId="3896172835" sldId="298"/>
            <ac:spMk id="12" creationId="{DEAE85ED-D608-8E1E-7E58-4B117E739BEC}"/>
          </ac:spMkLst>
        </pc:spChg>
        <pc:spChg chg="add mod">
          <ac:chgData name="尾嵜 成真" userId="dd95f81a979e9056" providerId="LiveId" clId="{40B48392-F97D-41B7-BE8A-0DF3981E1B94}" dt="2022-12-03T12:52:56.860" v="48" actId="1076"/>
          <ac:spMkLst>
            <pc:docMk/>
            <pc:sldMk cId="3896172835" sldId="298"/>
            <ac:spMk id="13" creationId="{0244B180-1672-8661-90DA-D123168CF0A7}"/>
          </ac:spMkLst>
        </pc:spChg>
        <pc:spChg chg="del">
          <ac:chgData name="尾嵜 成真" userId="dd95f81a979e9056" providerId="LiveId" clId="{40B48392-F97D-41B7-BE8A-0DF3981E1B94}" dt="2022-12-03T12:52:10.099" v="40" actId="478"/>
          <ac:spMkLst>
            <pc:docMk/>
            <pc:sldMk cId="3896172835" sldId="298"/>
            <ac:spMk id="14" creationId="{624F3213-F169-EF8A-1EA0-D61D97224CE5}"/>
          </ac:spMkLst>
        </pc:spChg>
        <pc:picChg chg="add del mod">
          <ac:chgData name="尾嵜 成真" userId="dd95f81a979e9056" providerId="LiveId" clId="{40B48392-F97D-41B7-BE8A-0DF3981E1B94}" dt="2022-12-03T13:07:30.237" v="138" actId="478"/>
          <ac:picMkLst>
            <pc:docMk/>
            <pc:sldMk cId="3896172835" sldId="298"/>
            <ac:picMk id="15" creationId="{437CCD98-45A1-E906-F67F-A58887BF49B5}"/>
          </ac:picMkLst>
        </pc:picChg>
        <pc:picChg chg="add mod">
          <ac:chgData name="尾嵜 成真" userId="dd95f81a979e9056" providerId="LiveId" clId="{40B48392-F97D-41B7-BE8A-0DF3981E1B94}" dt="2022-12-03T13:07:45.481" v="144" actId="1076"/>
          <ac:picMkLst>
            <pc:docMk/>
            <pc:sldMk cId="3896172835" sldId="298"/>
            <ac:picMk id="17" creationId="{6963B875-B1DA-E791-9BB4-17E1B43726B7}"/>
          </ac:picMkLst>
        </pc:picChg>
      </pc:sldChg>
      <pc:sldChg chg="add del">
        <pc:chgData name="尾嵜 成真" userId="dd95f81a979e9056" providerId="LiveId" clId="{40B48392-F97D-41B7-BE8A-0DF3981E1B94}" dt="2022-12-03T12:51:02.398" v="23" actId="47"/>
        <pc:sldMkLst>
          <pc:docMk/>
          <pc:sldMk cId="2271085004" sldId="299"/>
        </pc:sldMkLst>
      </pc:sldChg>
      <pc:sldChg chg="addSp delSp modSp add del mod">
        <pc:chgData name="尾嵜 成真" userId="dd95f81a979e9056" providerId="LiveId" clId="{40B48392-F97D-41B7-BE8A-0DF3981E1B94}" dt="2022-12-03T12:58:10.441" v="97" actId="47"/>
        <pc:sldMkLst>
          <pc:docMk/>
          <pc:sldMk cId="3938412230" sldId="299"/>
        </pc:sldMkLst>
        <pc:spChg chg="add del mod">
          <ac:chgData name="尾嵜 成真" userId="dd95f81a979e9056" providerId="LiveId" clId="{40B48392-F97D-41B7-BE8A-0DF3981E1B94}" dt="2022-12-03T12:54:10.093" v="58" actId="478"/>
          <ac:spMkLst>
            <pc:docMk/>
            <pc:sldMk cId="3938412230" sldId="299"/>
            <ac:spMk id="3" creationId="{E0DA49E9-D33A-CA8C-65FF-74F616353E68}"/>
          </ac:spMkLst>
        </pc:spChg>
        <pc:spChg chg="add del mod">
          <ac:chgData name="尾嵜 成真" userId="dd95f81a979e9056" providerId="LiveId" clId="{40B48392-F97D-41B7-BE8A-0DF3981E1B94}" dt="2022-12-03T12:54:08.749" v="57" actId="478"/>
          <ac:spMkLst>
            <pc:docMk/>
            <pc:sldMk cId="3938412230" sldId="299"/>
            <ac:spMk id="5" creationId="{921414CA-B1FA-6DC4-A189-12CFF2112F33}"/>
          </ac:spMkLst>
        </pc:spChg>
        <pc:spChg chg="add mod">
          <ac:chgData name="尾嵜 成真" userId="dd95f81a979e9056" providerId="LiveId" clId="{40B48392-F97D-41B7-BE8A-0DF3981E1B94}" dt="2022-12-03T12:55:32.986" v="72" actId="115"/>
          <ac:spMkLst>
            <pc:docMk/>
            <pc:sldMk cId="3938412230" sldId="299"/>
            <ac:spMk id="6" creationId="{C8DE9B9B-892B-EA32-8EE0-B6C42E342BCA}"/>
          </ac:spMkLst>
        </pc:spChg>
        <pc:spChg chg="add mod">
          <ac:chgData name="尾嵜 成真" userId="dd95f81a979e9056" providerId="LiveId" clId="{40B48392-F97D-41B7-BE8A-0DF3981E1B94}" dt="2022-12-03T12:54:21.220" v="61" actId="207"/>
          <ac:spMkLst>
            <pc:docMk/>
            <pc:sldMk cId="3938412230" sldId="299"/>
            <ac:spMk id="7" creationId="{391B6CD8-7A7A-2F06-12EC-B027602885E6}"/>
          </ac:spMkLst>
        </pc:spChg>
        <pc:spChg chg="add mod">
          <ac:chgData name="尾嵜 成真" userId="dd95f81a979e9056" providerId="LiveId" clId="{40B48392-F97D-41B7-BE8A-0DF3981E1B94}" dt="2022-12-03T12:54:27.609" v="62" actId="255"/>
          <ac:spMkLst>
            <pc:docMk/>
            <pc:sldMk cId="3938412230" sldId="299"/>
            <ac:spMk id="8" creationId="{22FDE48D-1DA7-7E96-043B-B8B68C8C33E5}"/>
          </ac:spMkLst>
        </pc:spChg>
        <pc:spChg chg="add del mod">
          <ac:chgData name="尾嵜 成真" userId="dd95f81a979e9056" providerId="LiveId" clId="{40B48392-F97D-41B7-BE8A-0DF3981E1B94}" dt="2022-12-03T12:54:52.365" v="64" actId="478"/>
          <ac:spMkLst>
            <pc:docMk/>
            <pc:sldMk cId="3938412230" sldId="299"/>
            <ac:spMk id="9" creationId="{2DCD6D5C-BC2D-6770-A7D6-B35ACCDDD128}"/>
          </ac:spMkLst>
        </pc:spChg>
        <pc:spChg chg="del">
          <ac:chgData name="尾嵜 成真" userId="dd95f81a979e9056" providerId="LiveId" clId="{40B48392-F97D-41B7-BE8A-0DF3981E1B94}" dt="2022-12-03T12:54:07.718" v="56" actId="478"/>
          <ac:spMkLst>
            <pc:docMk/>
            <pc:sldMk cId="3938412230" sldId="299"/>
            <ac:spMk id="10" creationId="{4C8D8093-D708-E46A-39FD-79BFCCF8875B}"/>
          </ac:spMkLst>
        </pc:spChg>
        <pc:spChg chg="del">
          <ac:chgData name="尾嵜 成真" userId="dd95f81a979e9056" providerId="LiveId" clId="{40B48392-F97D-41B7-BE8A-0DF3981E1B94}" dt="2022-12-03T12:54:07.718" v="56" actId="478"/>
          <ac:spMkLst>
            <pc:docMk/>
            <pc:sldMk cId="3938412230" sldId="299"/>
            <ac:spMk id="11" creationId="{8F4012D2-E45B-57FF-3B8C-E8092847CB68}"/>
          </ac:spMkLst>
        </pc:spChg>
        <pc:spChg chg="del">
          <ac:chgData name="尾嵜 成真" userId="dd95f81a979e9056" providerId="LiveId" clId="{40B48392-F97D-41B7-BE8A-0DF3981E1B94}" dt="2022-12-03T12:54:07.718" v="56" actId="478"/>
          <ac:spMkLst>
            <pc:docMk/>
            <pc:sldMk cId="3938412230" sldId="299"/>
            <ac:spMk id="12" creationId="{DEAE85ED-D608-8E1E-7E58-4B117E739BEC}"/>
          </ac:spMkLst>
        </pc:spChg>
        <pc:spChg chg="del">
          <ac:chgData name="尾嵜 成真" userId="dd95f81a979e9056" providerId="LiveId" clId="{40B48392-F97D-41B7-BE8A-0DF3981E1B94}" dt="2022-12-03T12:54:07.718" v="56" actId="478"/>
          <ac:spMkLst>
            <pc:docMk/>
            <pc:sldMk cId="3938412230" sldId="299"/>
            <ac:spMk id="13" creationId="{0244B180-1672-8661-90DA-D123168CF0A7}"/>
          </ac:spMkLst>
        </pc:spChg>
        <pc:spChg chg="add mod">
          <ac:chgData name="尾嵜 成真" userId="dd95f81a979e9056" providerId="LiveId" clId="{40B48392-F97D-41B7-BE8A-0DF3981E1B94}" dt="2022-12-03T12:55:03.231" v="68" actId="1076"/>
          <ac:spMkLst>
            <pc:docMk/>
            <pc:sldMk cId="3938412230" sldId="299"/>
            <ac:spMk id="14" creationId="{D5BC2787-714A-E6B9-F352-237A0E2C9661}"/>
          </ac:spMkLst>
        </pc:spChg>
        <pc:picChg chg="del">
          <ac:chgData name="尾嵜 成真" userId="dd95f81a979e9056" providerId="LiveId" clId="{40B48392-F97D-41B7-BE8A-0DF3981E1B94}" dt="2022-12-03T12:54:07.718" v="56" actId="478"/>
          <ac:picMkLst>
            <pc:docMk/>
            <pc:sldMk cId="3938412230" sldId="299"/>
            <ac:picMk id="15" creationId="{437CCD98-45A1-E906-F67F-A58887BF49B5}"/>
          </ac:picMkLst>
        </pc:picChg>
      </pc:sldChg>
      <pc:sldChg chg="addSp delSp modSp add del mod">
        <pc:chgData name="尾嵜 成真" userId="dd95f81a979e9056" providerId="LiveId" clId="{40B48392-F97D-41B7-BE8A-0DF3981E1B94}" dt="2022-12-03T13:01:51.601" v="121" actId="47"/>
        <pc:sldMkLst>
          <pc:docMk/>
          <pc:sldMk cId="1039008139" sldId="300"/>
        </pc:sldMkLst>
        <pc:spChg chg="add del mod">
          <ac:chgData name="尾嵜 成真" userId="dd95f81a979e9056" providerId="LiveId" clId="{40B48392-F97D-41B7-BE8A-0DF3981E1B94}" dt="2022-12-03T12:56:42.647" v="82" actId="478"/>
          <ac:spMkLst>
            <pc:docMk/>
            <pc:sldMk cId="1039008139" sldId="300"/>
            <ac:spMk id="3" creationId="{644FC041-95FE-00D0-EB4F-C3055DEA64C4}"/>
          </ac:spMkLst>
        </pc:spChg>
        <pc:spChg chg="add del mod">
          <ac:chgData name="尾嵜 成真" userId="dd95f81a979e9056" providerId="LiveId" clId="{40B48392-F97D-41B7-BE8A-0DF3981E1B94}" dt="2022-12-03T12:56:47.657" v="84" actId="478"/>
          <ac:spMkLst>
            <pc:docMk/>
            <pc:sldMk cId="1039008139" sldId="300"/>
            <ac:spMk id="5" creationId="{6687D22F-65DA-0D2F-E511-182FF4267DD6}"/>
          </ac:spMkLst>
        </pc:spChg>
        <pc:spChg chg="del">
          <ac:chgData name="尾嵜 成真" userId="dd95f81a979e9056" providerId="LiveId" clId="{40B48392-F97D-41B7-BE8A-0DF3981E1B94}" dt="2022-12-03T12:56:40.148" v="81" actId="478"/>
          <ac:spMkLst>
            <pc:docMk/>
            <pc:sldMk cId="1039008139" sldId="300"/>
            <ac:spMk id="6" creationId="{C8DE9B9B-892B-EA32-8EE0-B6C42E342BCA}"/>
          </ac:spMkLst>
        </pc:spChg>
        <pc:spChg chg="del">
          <ac:chgData name="尾嵜 成真" userId="dd95f81a979e9056" providerId="LiveId" clId="{40B48392-F97D-41B7-BE8A-0DF3981E1B94}" dt="2022-12-03T12:56:43.831" v="83" actId="478"/>
          <ac:spMkLst>
            <pc:docMk/>
            <pc:sldMk cId="1039008139" sldId="300"/>
            <ac:spMk id="7" creationId="{391B6CD8-7A7A-2F06-12EC-B027602885E6}"/>
          </ac:spMkLst>
        </pc:spChg>
        <pc:spChg chg="del">
          <ac:chgData name="尾嵜 成真" userId="dd95f81a979e9056" providerId="LiveId" clId="{40B48392-F97D-41B7-BE8A-0DF3981E1B94}" dt="2022-12-03T12:56:40.148" v="81" actId="478"/>
          <ac:spMkLst>
            <pc:docMk/>
            <pc:sldMk cId="1039008139" sldId="300"/>
            <ac:spMk id="8" creationId="{22FDE48D-1DA7-7E96-043B-B8B68C8C33E5}"/>
          </ac:spMkLst>
        </pc:spChg>
        <pc:spChg chg="add mod">
          <ac:chgData name="尾嵜 成真" userId="dd95f81a979e9056" providerId="LiveId" clId="{40B48392-F97D-41B7-BE8A-0DF3981E1B94}" dt="2022-12-03T12:57:05.674" v="88" actId="1076"/>
          <ac:spMkLst>
            <pc:docMk/>
            <pc:sldMk cId="1039008139" sldId="300"/>
            <ac:spMk id="9" creationId="{2B44022D-E7CB-5693-BAAE-CF31B7FE1B3A}"/>
          </ac:spMkLst>
        </pc:spChg>
        <pc:spChg chg="add mod">
          <ac:chgData name="尾嵜 成真" userId="dd95f81a979e9056" providerId="LiveId" clId="{40B48392-F97D-41B7-BE8A-0DF3981E1B94}" dt="2022-12-03T12:56:56.381" v="87" actId="207"/>
          <ac:spMkLst>
            <pc:docMk/>
            <pc:sldMk cId="1039008139" sldId="300"/>
            <ac:spMk id="10" creationId="{21435BBD-3312-25E9-0142-1069654ED5A1}"/>
          </ac:spMkLst>
        </pc:spChg>
        <pc:spChg chg="add mod">
          <ac:chgData name="尾嵜 成真" userId="dd95f81a979e9056" providerId="LiveId" clId="{40B48392-F97D-41B7-BE8A-0DF3981E1B94}" dt="2022-12-03T12:56:56.381" v="87" actId="207"/>
          <ac:spMkLst>
            <pc:docMk/>
            <pc:sldMk cId="1039008139" sldId="300"/>
            <ac:spMk id="11" creationId="{90AFE645-B7B5-9860-869C-1A1C025C7850}"/>
          </ac:spMkLst>
        </pc:spChg>
        <pc:spChg chg="del">
          <ac:chgData name="尾嵜 成真" userId="dd95f81a979e9056" providerId="LiveId" clId="{40B48392-F97D-41B7-BE8A-0DF3981E1B94}" dt="2022-12-03T12:56:40.148" v="81" actId="478"/>
          <ac:spMkLst>
            <pc:docMk/>
            <pc:sldMk cId="1039008139" sldId="300"/>
            <ac:spMk id="14" creationId="{D5BC2787-714A-E6B9-F352-237A0E2C9661}"/>
          </ac:spMkLst>
        </pc:spChg>
        <pc:spChg chg="add mod">
          <ac:chgData name="尾嵜 成真" userId="dd95f81a979e9056" providerId="LiveId" clId="{40B48392-F97D-41B7-BE8A-0DF3981E1B94}" dt="2022-12-03T12:56:56.381" v="87" actId="207"/>
          <ac:spMkLst>
            <pc:docMk/>
            <pc:sldMk cId="1039008139" sldId="300"/>
            <ac:spMk id="18" creationId="{9BC4341A-A9BD-D476-1356-688E8C9301BD}"/>
          </ac:spMkLst>
        </pc:spChg>
        <pc:spChg chg="add mod">
          <ac:chgData name="尾嵜 成真" userId="dd95f81a979e9056" providerId="LiveId" clId="{40B48392-F97D-41B7-BE8A-0DF3981E1B94}" dt="2022-12-03T12:56:56.381" v="87" actId="207"/>
          <ac:spMkLst>
            <pc:docMk/>
            <pc:sldMk cId="1039008139" sldId="300"/>
            <ac:spMk id="19" creationId="{0751EF31-4B27-B13D-83DF-296C2742639E}"/>
          </ac:spMkLst>
        </pc:spChg>
        <pc:spChg chg="add mod">
          <ac:chgData name="尾嵜 成真" userId="dd95f81a979e9056" providerId="LiveId" clId="{40B48392-F97D-41B7-BE8A-0DF3981E1B94}" dt="2022-12-03T12:56:56.381" v="87" actId="207"/>
          <ac:spMkLst>
            <pc:docMk/>
            <pc:sldMk cId="1039008139" sldId="300"/>
            <ac:spMk id="21" creationId="{6DA66A04-2069-8EBE-CA5B-F59478DDF15C}"/>
          </ac:spMkLst>
        </pc:spChg>
        <pc:spChg chg="add mod">
          <ac:chgData name="尾嵜 成真" userId="dd95f81a979e9056" providerId="LiveId" clId="{40B48392-F97D-41B7-BE8A-0DF3981E1B94}" dt="2022-12-03T12:56:56.381" v="87" actId="207"/>
          <ac:spMkLst>
            <pc:docMk/>
            <pc:sldMk cId="1039008139" sldId="300"/>
            <ac:spMk id="22" creationId="{AB18E9CC-2528-8616-8DC7-93C995C268A4}"/>
          </ac:spMkLst>
        </pc:spChg>
        <pc:spChg chg="add mod">
          <ac:chgData name="尾嵜 成真" userId="dd95f81a979e9056" providerId="LiveId" clId="{40B48392-F97D-41B7-BE8A-0DF3981E1B94}" dt="2022-12-03T12:56:56.381" v="87" actId="207"/>
          <ac:spMkLst>
            <pc:docMk/>
            <pc:sldMk cId="1039008139" sldId="300"/>
            <ac:spMk id="23" creationId="{4C95B3D8-9F6A-9E6A-69D4-2D5D76C3A05D}"/>
          </ac:spMkLst>
        </pc:spChg>
        <pc:spChg chg="add mod">
          <ac:chgData name="尾嵜 成真" userId="dd95f81a979e9056" providerId="LiveId" clId="{40B48392-F97D-41B7-BE8A-0DF3981E1B94}" dt="2022-12-03T12:56:56.381" v="87" actId="207"/>
          <ac:spMkLst>
            <pc:docMk/>
            <pc:sldMk cId="1039008139" sldId="300"/>
            <ac:spMk id="24" creationId="{7E344BD6-2CBF-F804-409B-C818F0CD5E7C}"/>
          </ac:spMkLst>
        </pc:spChg>
        <pc:spChg chg="add mod">
          <ac:chgData name="尾嵜 成真" userId="dd95f81a979e9056" providerId="LiveId" clId="{40B48392-F97D-41B7-BE8A-0DF3981E1B94}" dt="2022-12-03T12:56:56.381" v="87" actId="207"/>
          <ac:spMkLst>
            <pc:docMk/>
            <pc:sldMk cId="1039008139" sldId="300"/>
            <ac:spMk id="25" creationId="{2BA7C864-1EC4-6EE3-3F14-A404A8F52B39}"/>
          </ac:spMkLst>
        </pc:spChg>
        <pc:spChg chg="add mod">
          <ac:chgData name="尾嵜 成真" userId="dd95f81a979e9056" providerId="LiveId" clId="{40B48392-F97D-41B7-BE8A-0DF3981E1B94}" dt="2022-12-03T12:56:56.381" v="87" actId="207"/>
          <ac:spMkLst>
            <pc:docMk/>
            <pc:sldMk cId="1039008139" sldId="300"/>
            <ac:spMk id="26" creationId="{A4578390-A677-2E7E-5225-A78ED4416DA7}"/>
          </ac:spMkLst>
        </pc:spChg>
        <pc:spChg chg="add mod">
          <ac:chgData name="尾嵜 成真" userId="dd95f81a979e9056" providerId="LiveId" clId="{40B48392-F97D-41B7-BE8A-0DF3981E1B94}" dt="2022-12-03T12:56:56.381" v="87" actId="207"/>
          <ac:spMkLst>
            <pc:docMk/>
            <pc:sldMk cId="1039008139" sldId="300"/>
            <ac:spMk id="27" creationId="{264D0C96-D733-F358-0471-B46ACED3C28E}"/>
          </ac:spMkLst>
        </pc:spChg>
        <pc:picChg chg="add mod">
          <ac:chgData name="尾嵜 成真" userId="dd95f81a979e9056" providerId="LiveId" clId="{40B48392-F97D-41B7-BE8A-0DF3981E1B94}" dt="2022-12-03T12:56:48.947" v="85"/>
          <ac:picMkLst>
            <pc:docMk/>
            <pc:sldMk cId="1039008139" sldId="300"/>
            <ac:picMk id="12" creationId="{EA28D94A-F670-3021-51A1-ABE0682734A0}"/>
          </ac:picMkLst>
        </pc:picChg>
        <pc:picChg chg="add mod">
          <ac:chgData name="尾嵜 成真" userId="dd95f81a979e9056" providerId="LiveId" clId="{40B48392-F97D-41B7-BE8A-0DF3981E1B94}" dt="2022-12-03T12:56:48.947" v="85"/>
          <ac:picMkLst>
            <pc:docMk/>
            <pc:sldMk cId="1039008139" sldId="300"/>
            <ac:picMk id="13" creationId="{2CE990BC-3E3F-0F88-9FF9-70FFA317634A}"/>
          </ac:picMkLst>
        </pc:picChg>
        <pc:picChg chg="add mod">
          <ac:chgData name="尾嵜 成真" userId="dd95f81a979e9056" providerId="LiveId" clId="{40B48392-F97D-41B7-BE8A-0DF3981E1B94}" dt="2022-12-03T12:56:48.947" v="85"/>
          <ac:picMkLst>
            <pc:docMk/>
            <pc:sldMk cId="1039008139" sldId="300"/>
            <ac:picMk id="15" creationId="{4ADF3C97-6FE0-4FA6-BF40-56FCE2AA12AF}"/>
          </ac:picMkLst>
        </pc:picChg>
        <pc:picChg chg="add mod">
          <ac:chgData name="尾嵜 成真" userId="dd95f81a979e9056" providerId="LiveId" clId="{40B48392-F97D-41B7-BE8A-0DF3981E1B94}" dt="2022-12-03T12:56:48.947" v="85"/>
          <ac:picMkLst>
            <pc:docMk/>
            <pc:sldMk cId="1039008139" sldId="300"/>
            <ac:picMk id="16" creationId="{A0286681-16AD-7C1B-B1E9-0A05D4DD176B}"/>
          </ac:picMkLst>
        </pc:picChg>
        <pc:picChg chg="add mod">
          <ac:chgData name="尾嵜 成真" userId="dd95f81a979e9056" providerId="LiveId" clId="{40B48392-F97D-41B7-BE8A-0DF3981E1B94}" dt="2022-12-03T12:56:48.947" v="85"/>
          <ac:picMkLst>
            <pc:docMk/>
            <pc:sldMk cId="1039008139" sldId="300"/>
            <ac:picMk id="17" creationId="{AB515144-558A-9376-1296-6CCB52FEA0B8}"/>
          </ac:picMkLst>
        </pc:picChg>
        <pc:picChg chg="add mod">
          <ac:chgData name="尾嵜 成真" userId="dd95f81a979e9056" providerId="LiveId" clId="{40B48392-F97D-41B7-BE8A-0DF3981E1B94}" dt="2022-12-03T12:56:48.947" v="85"/>
          <ac:picMkLst>
            <pc:docMk/>
            <pc:sldMk cId="1039008139" sldId="300"/>
            <ac:picMk id="20" creationId="{EC56893C-5DB5-08C5-1484-7B2B74FADAA9}"/>
          </ac:picMkLst>
        </pc:picChg>
      </pc:sldChg>
      <pc:sldChg chg="add del">
        <pc:chgData name="尾嵜 成真" userId="dd95f81a979e9056" providerId="LiveId" clId="{40B48392-F97D-41B7-BE8A-0DF3981E1B94}" dt="2022-12-03T12:51:03.479" v="25" actId="47"/>
        <pc:sldMkLst>
          <pc:docMk/>
          <pc:sldMk cId="2849387055" sldId="300"/>
        </pc:sldMkLst>
      </pc:sldChg>
      <pc:sldChg chg="addSp delSp modSp add mod">
        <pc:chgData name="尾嵜 成真" userId="dd95f81a979e9056" providerId="LiveId" clId="{40B48392-F97D-41B7-BE8A-0DF3981E1B94}" dt="2022-12-03T13:05:36.427" v="136" actId="947"/>
        <pc:sldMkLst>
          <pc:docMk/>
          <pc:sldMk cId="812236802" sldId="301"/>
        </pc:sldMkLst>
        <pc:spChg chg="add mod">
          <ac:chgData name="尾嵜 成真" userId="dd95f81a979e9056" providerId="LiveId" clId="{40B48392-F97D-41B7-BE8A-0DF3981E1B94}" dt="2022-12-03T12:57:59.668" v="95" actId="1076"/>
          <ac:spMkLst>
            <pc:docMk/>
            <pc:sldMk cId="812236802" sldId="301"/>
            <ac:spMk id="2" creationId="{4043A7F3-440D-FFC9-41A3-AC9C75B0FDA9}"/>
          </ac:spMkLst>
        </pc:spChg>
        <pc:spChg chg="mod">
          <ac:chgData name="尾嵜 成真" userId="dd95f81a979e9056" providerId="LiveId" clId="{40B48392-F97D-41B7-BE8A-0DF3981E1B94}" dt="2022-12-03T13:05:36.427" v="136" actId="947"/>
          <ac:spMkLst>
            <pc:docMk/>
            <pc:sldMk cId="812236802" sldId="301"/>
            <ac:spMk id="10" creationId="{4C8D8093-D708-E46A-39FD-79BFCCF8875B}"/>
          </ac:spMkLst>
        </pc:spChg>
        <pc:spChg chg="mod">
          <ac:chgData name="尾嵜 成真" userId="dd95f81a979e9056" providerId="LiveId" clId="{40B48392-F97D-41B7-BE8A-0DF3981E1B94}" dt="2022-12-03T12:57:47.245" v="93"/>
          <ac:spMkLst>
            <pc:docMk/>
            <pc:sldMk cId="812236802" sldId="301"/>
            <ac:spMk id="12" creationId="{DEAE85ED-D608-8E1E-7E58-4B117E739BEC}"/>
          </ac:spMkLst>
        </pc:spChg>
        <pc:spChg chg="del">
          <ac:chgData name="尾嵜 成真" userId="dd95f81a979e9056" providerId="LiveId" clId="{40B48392-F97D-41B7-BE8A-0DF3981E1B94}" dt="2022-12-03T12:57:40.491" v="92" actId="478"/>
          <ac:spMkLst>
            <pc:docMk/>
            <pc:sldMk cId="812236802" sldId="301"/>
            <ac:spMk id="13" creationId="{0244B180-1672-8661-90DA-D123168CF0A7}"/>
          </ac:spMkLst>
        </pc:spChg>
        <pc:picChg chg="del">
          <ac:chgData name="尾嵜 成真" userId="dd95f81a979e9056" providerId="LiveId" clId="{40B48392-F97D-41B7-BE8A-0DF3981E1B94}" dt="2022-12-03T12:57:38.869" v="91" actId="478"/>
          <ac:picMkLst>
            <pc:docMk/>
            <pc:sldMk cId="812236802" sldId="301"/>
            <ac:picMk id="15" creationId="{437CCD98-45A1-E906-F67F-A58887BF49B5}"/>
          </ac:picMkLst>
        </pc:picChg>
      </pc:sldChg>
      <pc:sldChg chg="add del">
        <pc:chgData name="尾嵜 成真" userId="dd95f81a979e9056" providerId="LiveId" clId="{40B48392-F97D-41B7-BE8A-0DF3981E1B94}" dt="2022-12-03T12:51:02.910" v="24" actId="47"/>
        <pc:sldMkLst>
          <pc:docMk/>
          <pc:sldMk cId="1279946782" sldId="301"/>
        </pc:sldMkLst>
      </pc:sldChg>
      <pc:sldChg chg="addSp delSp modSp add mod">
        <pc:chgData name="尾嵜 成真" userId="dd95f81a979e9056" providerId="LiveId" clId="{40B48392-F97D-41B7-BE8A-0DF3981E1B94}" dt="2022-12-03T13:08:51.254" v="150" actId="1076"/>
        <pc:sldMkLst>
          <pc:docMk/>
          <pc:sldMk cId="1868244200" sldId="302"/>
        </pc:sldMkLst>
        <pc:spChg chg="del">
          <ac:chgData name="尾嵜 成真" userId="dd95f81a979e9056" providerId="LiveId" clId="{40B48392-F97D-41B7-BE8A-0DF3981E1B94}" dt="2022-12-03T13:00:53.424" v="113" actId="478"/>
          <ac:spMkLst>
            <pc:docMk/>
            <pc:sldMk cId="1868244200" sldId="302"/>
            <ac:spMk id="2" creationId="{4043A7F3-440D-FFC9-41A3-AC9C75B0FDA9}"/>
          </ac:spMkLst>
        </pc:spChg>
        <pc:spChg chg="add mod">
          <ac:chgData name="尾嵜 成真" userId="dd95f81a979e9056" providerId="LiveId" clId="{40B48392-F97D-41B7-BE8A-0DF3981E1B94}" dt="2022-12-03T13:01:23.673" v="115" actId="208"/>
          <ac:spMkLst>
            <pc:docMk/>
            <pc:sldMk cId="1868244200" sldId="302"/>
            <ac:spMk id="8" creationId="{2DD49905-E6B6-1868-793C-31324259B429}"/>
          </ac:spMkLst>
        </pc:spChg>
        <pc:spChg chg="add mod">
          <ac:chgData name="尾嵜 成真" userId="dd95f81a979e9056" providerId="LiveId" clId="{40B48392-F97D-41B7-BE8A-0DF3981E1B94}" dt="2022-12-03T13:01:28.588" v="116" actId="207"/>
          <ac:spMkLst>
            <pc:docMk/>
            <pc:sldMk cId="1868244200" sldId="302"/>
            <ac:spMk id="9" creationId="{D2BE1B33-034E-0756-47A2-5057F1C3DE95}"/>
          </ac:spMkLst>
        </pc:spChg>
        <pc:spChg chg="mod">
          <ac:chgData name="尾嵜 成真" userId="dd95f81a979e9056" providerId="LiveId" clId="{40B48392-F97D-41B7-BE8A-0DF3981E1B94}" dt="2022-12-03T13:06:03.409" v="137" actId="947"/>
          <ac:spMkLst>
            <pc:docMk/>
            <pc:sldMk cId="1868244200" sldId="302"/>
            <ac:spMk id="10" creationId="{4C8D8093-D708-E46A-39FD-79BFCCF8875B}"/>
          </ac:spMkLst>
        </pc:spChg>
        <pc:spChg chg="mod">
          <ac:chgData name="尾嵜 成真" userId="dd95f81a979e9056" providerId="LiveId" clId="{40B48392-F97D-41B7-BE8A-0DF3981E1B94}" dt="2022-12-03T12:59:30.234" v="111" actId="20577"/>
          <ac:spMkLst>
            <pc:docMk/>
            <pc:sldMk cId="1868244200" sldId="302"/>
            <ac:spMk id="11" creationId="{8F4012D2-E45B-57FF-3B8C-E8092847CB68}"/>
          </ac:spMkLst>
        </pc:spChg>
        <pc:spChg chg="mod">
          <ac:chgData name="尾嵜 成真" userId="dd95f81a979e9056" providerId="LiveId" clId="{40B48392-F97D-41B7-BE8A-0DF3981E1B94}" dt="2022-12-03T12:58:40.155" v="104" actId="255"/>
          <ac:spMkLst>
            <pc:docMk/>
            <pc:sldMk cId="1868244200" sldId="302"/>
            <ac:spMk id="12" creationId="{DEAE85ED-D608-8E1E-7E58-4B117E739BEC}"/>
          </ac:spMkLst>
        </pc:spChg>
        <pc:spChg chg="add mod">
          <ac:chgData name="尾嵜 成真" userId="dd95f81a979e9056" providerId="LiveId" clId="{40B48392-F97D-41B7-BE8A-0DF3981E1B94}" dt="2022-12-03T13:08:33.066" v="149" actId="207"/>
          <ac:spMkLst>
            <pc:docMk/>
            <pc:sldMk cId="1868244200" sldId="302"/>
            <ac:spMk id="14" creationId="{68EAF5E1-21FE-01DC-738B-F9B4AF4E127A}"/>
          </ac:spMkLst>
        </pc:spChg>
        <pc:spChg chg="add mod">
          <ac:chgData name="尾嵜 成真" userId="dd95f81a979e9056" providerId="LiveId" clId="{40B48392-F97D-41B7-BE8A-0DF3981E1B94}" dt="2022-12-03T13:08:28.739" v="148" actId="207"/>
          <ac:spMkLst>
            <pc:docMk/>
            <pc:sldMk cId="1868244200" sldId="302"/>
            <ac:spMk id="15" creationId="{DF143790-35BE-971B-832F-16498C47766A}"/>
          </ac:spMkLst>
        </pc:spChg>
        <pc:spChg chg="add mod">
          <ac:chgData name="尾嵜 成真" userId="dd95f81a979e9056" providerId="LiveId" clId="{40B48392-F97D-41B7-BE8A-0DF3981E1B94}" dt="2022-12-03T13:01:02.462" v="114"/>
          <ac:spMkLst>
            <pc:docMk/>
            <pc:sldMk cId="1868244200" sldId="302"/>
            <ac:spMk id="16" creationId="{AA75D50B-7360-374F-A67D-5AA84067482E}"/>
          </ac:spMkLst>
        </pc:spChg>
        <pc:spChg chg="add mod">
          <ac:chgData name="尾嵜 成真" userId="dd95f81a979e9056" providerId="LiveId" clId="{40B48392-F97D-41B7-BE8A-0DF3981E1B94}" dt="2022-12-03T13:08:51.254" v="150" actId="1076"/>
          <ac:spMkLst>
            <pc:docMk/>
            <pc:sldMk cId="1868244200" sldId="302"/>
            <ac:spMk id="17" creationId="{E0828B0C-2111-364A-0989-F8F02EE0B49D}"/>
          </ac:spMkLst>
        </pc:spChg>
        <pc:spChg chg="add mod">
          <ac:chgData name="尾嵜 成真" userId="dd95f81a979e9056" providerId="LiveId" clId="{40B48392-F97D-41B7-BE8A-0DF3981E1B94}" dt="2022-12-03T13:01:02.462" v="114"/>
          <ac:spMkLst>
            <pc:docMk/>
            <pc:sldMk cId="1868244200" sldId="302"/>
            <ac:spMk id="18" creationId="{053690F9-08CF-7CE2-2611-241960EC4E36}"/>
          </ac:spMkLst>
        </pc:spChg>
        <pc:spChg chg="add mod">
          <ac:chgData name="尾嵜 成真" userId="dd95f81a979e9056" providerId="LiveId" clId="{40B48392-F97D-41B7-BE8A-0DF3981E1B94}" dt="2022-12-03T13:08:02.581" v="145" actId="14100"/>
          <ac:spMkLst>
            <pc:docMk/>
            <pc:sldMk cId="1868244200" sldId="302"/>
            <ac:spMk id="19" creationId="{2CCF2BF0-028F-40AF-F6F9-151C2B97B199}"/>
          </ac:spMkLst>
        </pc:spChg>
        <pc:spChg chg="add mod">
          <ac:chgData name="尾嵜 成真" userId="dd95f81a979e9056" providerId="LiveId" clId="{40B48392-F97D-41B7-BE8A-0DF3981E1B94}" dt="2022-12-03T13:01:32.449" v="117" actId="207"/>
          <ac:spMkLst>
            <pc:docMk/>
            <pc:sldMk cId="1868244200" sldId="302"/>
            <ac:spMk id="20" creationId="{65576B8D-9A16-C31B-FDC6-6C17472803D2}"/>
          </ac:spMkLst>
        </pc:spChg>
        <pc:picChg chg="add mod">
          <ac:chgData name="尾嵜 成真" userId="dd95f81a979e9056" providerId="LiveId" clId="{40B48392-F97D-41B7-BE8A-0DF3981E1B94}" dt="2022-12-03T13:01:02.462" v="114"/>
          <ac:picMkLst>
            <pc:docMk/>
            <pc:sldMk cId="1868244200" sldId="302"/>
            <ac:picMk id="3" creationId="{665BDD73-D2A6-1386-5198-B9269AF8545A}"/>
          </ac:picMkLst>
        </pc:picChg>
        <pc:picChg chg="add mod">
          <ac:chgData name="尾嵜 成真" userId="dd95f81a979e9056" providerId="LiveId" clId="{40B48392-F97D-41B7-BE8A-0DF3981E1B94}" dt="2022-12-03T13:01:02.462" v="114"/>
          <ac:picMkLst>
            <pc:docMk/>
            <pc:sldMk cId="1868244200" sldId="302"/>
            <ac:picMk id="4" creationId="{50C1165C-1F8A-318F-55D1-2AD0A5E942DF}"/>
          </ac:picMkLst>
        </pc:picChg>
        <pc:picChg chg="add mod">
          <ac:chgData name="尾嵜 成真" userId="dd95f81a979e9056" providerId="LiveId" clId="{40B48392-F97D-41B7-BE8A-0DF3981E1B94}" dt="2022-12-03T13:01:02.462" v="114"/>
          <ac:picMkLst>
            <pc:docMk/>
            <pc:sldMk cId="1868244200" sldId="302"/>
            <ac:picMk id="5" creationId="{B279A9FB-A669-9F5B-E89D-13367B6308BF}"/>
          </ac:picMkLst>
        </pc:picChg>
        <pc:picChg chg="add mod">
          <ac:chgData name="尾嵜 成真" userId="dd95f81a979e9056" providerId="LiveId" clId="{40B48392-F97D-41B7-BE8A-0DF3981E1B94}" dt="2022-12-03T13:08:51.254" v="150" actId="1076"/>
          <ac:picMkLst>
            <pc:docMk/>
            <pc:sldMk cId="1868244200" sldId="302"/>
            <ac:picMk id="6" creationId="{B6E9F926-573E-9AE8-7C94-300115D7E506}"/>
          </ac:picMkLst>
        </pc:picChg>
        <pc:picChg chg="add mod">
          <ac:chgData name="尾嵜 成真" userId="dd95f81a979e9056" providerId="LiveId" clId="{40B48392-F97D-41B7-BE8A-0DF3981E1B94}" dt="2022-12-03T13:01:02.462" v="114"/>
          <ac:picMkLst>
            <pc:docMk/>
            <pc:sldMk cId="1868244200" sldId="302"/>
            <ac:picMk id="7" creationId="{6567388B-FD08-E6E3-799E-EA5A66028E17}"/>
          </ac:picMkLst>
        </pc:picChg>
        <pc:picChg chg="add mod">
          <ac:chgData name="尾嵜 成真" userId="dd95f81a979e9056" providerId="LiveId" clId="{40B48392-F97D-41B7-BE8A-0DF3981E1B94}" dt="2022-12-03T13:01:02.462" v="114"/>
          <ac:picMkLst>
            <pc:docMk/>
            <pc:sldMk cId="1868244200" sldId="302"/>
            <ac:picMk id="13" creationId="{DA497B30-F863-1E11-0DE3-8457582A0E45}"/>
          </ac:picMkLst>
        </pc:picChg>
      </pc:sldChg>
      <pc:sldChg chg="add del">
        <pc:chgData name="尾嵜 成真" userId="dd95f81a979e9056" providerId="LiveId" clId="{40B48392-F97D-41B7-BE8A-0DF3981E1B94}" dt="2022-12-03T12:51:04.473" v="27" actId="47"/>
        <pc:sldMkLst>
          <pc:docMk/>
          <pc:sldMk cId="4185244315" sldId="302"/>
        </pc:sldMkLst>
      </pc:sldChg>
      <pc:sldChg chg="add del">
        <pc:chgData name="尾嵜 成真" userId="dd95f81a979e9056" providerId="LiveId" clId="{40B48392-F97D-41B7-BE8A-0DF3981E1B94}" dt="2022-12-03T12:51:03.966" v="26" actId="47"/>
        <pc:sldMkLst>
          <pc:docMk/>
          <pc:sldMk cId="440371486" sldId="303"/>
        </pc:sldMkLst>
      </pc:sldChg>
      <pc:sldChg chg="add del">
        <pc:chgData name="尾嵜 成真" userId="dd95f81a979e9056" providerId="LiveId" clId="{40B48392-F97D-41B7-BE8A-0DF3981E1B94}" dt="2022-12-03T12:51:05.550" v="29" actId="47"/>
        <pc:sldMkLst>
          <pc:docMk/>
          <pc:sldMk cId="4045972463" sldId="304"/>
        </pc:sldMkLst>
      </pc:sldChg>
      <pc:sldChg chg="add del">
        <pc:chgData name="尾嵜 成真" userId="dd95f81a979e9056" providerId="LiveId" clId="{40B48392-F97D-41B7-BE8A-0DF3981E1B94}" dt="2022-12-03T12:51:04.903" v="28" actId="47"/>
        <pc:sldMkLst>
          <pc:docMk/>
          <pc:sldMk cId="4014573798" sldId="305"/>
        </pc:sldMkLst>
      </pc:sldChg>
      <pc:sldChg chg="add del">
        <pc:chgData name="尾嵜 成真" userId="dd95f81a979e9056" providerId="LiveId" clId="{40B48392-F97D-41B7-BE8A-0DF3981E1B94}" dt="2022-12-03T12:51:06.588" v="30" actId="47"/>
        <pc:sldMkLst>
          <pc:docMk/>
          <pc:sldMk cId="1258243607" sldId="306"/>
        </pc:sldMkLst>
      </pc:sldChg>
      <pc:sldChg chg="add del">
        <pc:chgData name="尾嵜 成真" userId="dd95f81a979e9056" providerId="LiveId" clId="{40B48392-F97D-41B7-BE8A-0DF3981E1B94}" dt="2022-12-03T12:51:07.395" v="31" actId="47"/>
        <pc:sldMkLst>
          <pc:docMk/>
          <pc:sldMk cId="2688923453" sldId="307"/>
        </pc:sldMkLst>
      </pc:sldChg>
    </pc:docChg>
  </pc:docChgLst>
  <pc:docChgLst>
    <pc:chgData name="尾嵜 成真" userId="dd95f81a979e9056" providerId="LiveId" clId="{FCC2AE78-7B2A-4B8A-87F2-2039D47FE252}"/>
    <pc:docChg chg="undo redo custSel addSld delSld modSld sldOrd">
      <pc:chgData name="尾嵜 成真" userId="dd95f81a979e9056" providerId="LiveId" clId="{FCC2AE78-7B2A-4B8A-87F2-2039D47FE252}" dt="2023-01-22T11:34:52.812" v="5025" actId="207"/>
      <pc:docMkLst>
        <pc:docMk/>
      </pc:docMkLst>
      <pc:sldChg chg="modSp mod">
        <pc:chgData name="尾嵜 成真" userId="dd95f81a979e9056" providerId="LiveId" clId="{FCC2AE78-7B2A-4B8A-87F2-2039D47FE252}" dt="2022-12-28T11:37:40.407" v="4826" actId="1076"/>
        <pc:sldMkLst>
          <pc:docMk/>
          <pc:sldMk cId="0" sldId="259"/>
        </pc:sldMkLst>
        <pc:spChg chg="mod">
          <ac:chgData name="尾嵜 成真" userId="dd95f81a979e9056" providerId="LiveId" clId="{FCC2AE78-7B2A-4B8A-87F2-2039D47FE252}" dt="2022-12-28T11:36:04.206" v="4780" actId="20577"/>
          <ac:spMkLst>
            <pc:docMk/>
            <pc:sldMk cId="0" sldId="259"/>
            <ac:spMk id="7" creationId="{868586D0-495E-0042-21C8-6D9C53F32F5A}"/>
          </ac:spMkLst>
        </pc:spChg>
        <pc:spChg chg="mod">
          <ac:chgData name="尾嵜 成真" userId="dd95f81a979e9056" providerId="LiveId" clId="{FCC2AE78-7B2A-4B8A-87F2-2039D47FE252}" dt="2022-12-28T11:36:40.111" v="4786" actId="20577"/>
          <ac:spMkLst>
            <pc:docMk/>
            <pc:sldMk cId="0" sldId="259"/>
            <ac:spMk id="8" creationId="{1ACDCEDB-3A9A-B841-DD5E-AF772017E75B}"/>
          </ac:spMkLst>
        </pc:spChg>
        <pc:spChg chg="mod">
          <ac:chgData name="尾嵜 成真" userId="dd95f81a979e9056" providerId="LiveId" clId="{FCC2AE78-7B2A-4B8A-87F2-2039D47FE252}" dt="2022-12-28T11:37:37.070" v="4825" actId="1076"/>
          <ac:spMkLst>
            <pc:docMk/>
            <pc:sldMk cId="0" sldId="259"/>
            <ac:spMk id="10" creationId="{A69571F4-BBF9-1D5E-AB90-6345D5ACAD32}"/>
          </ac:spMkLst>
        </pc:spChg>
        <pc:spChg chg="mod">
          <ac:chgData name="尾嵜 成真" userId="dd95f81a979e9056" providerId="LiveId" clId="{FCC2AE78-7B2A-4B8A-87F2-2039D47FE252}" dt="2022-12-28T11:37:40.407" v="4826" actId="1076"/>
          <ac:spMkLst>
            <pc:docMk/>
            <pc:sldMk cId="0" sldId="259"/>
            <ac:spMk id="12" creationId="{447B83FD-7886-15F1-19BE-29E3263FE945}"/>
          </ac:spMkLst>
        </pc:spChg>
        <pc:spChg chg="mod">
          <ac:chgData name="尾嵜 成真" userId="dd95f81a979e9056" providerId="LiveId" clId="{FCC2AE78-7B2A-4B8A-87F2-2039D47FE252}" dt="2022-12-28T11:37:29.053" v="4824" actId="20577"/>
          <ac:spMkLst>
            <pc:docMk/>
            <pc:sldMk cId="0" sldId="259"/>
            <ac:spMk id="16" creationId="{6494AC06-B42F-33DA-6522-B8FB9C5EDEED}"/>
          </ac:spMkLst>
        </pc:spChg>
        <pc:spChg chg="mod">
          <ac:chgData name="尾嵜 成真" userId="dd95f81a979e9056" providerId="LiveId" clId="{FCC2AE78-7B2A-4B8A-87F2-2039D47FE252}" dt="2022-12-28T11:35:52.317" v="4767" actId="20577"/>
          <ac:spMkLst>
            <pc:docMk/>
            <pc:sldMk cId="0" sldId="259"/>
            <ac:spMk id="18" creationId="{00000000-0000-0000-0000-000000000000}"/>
          </ac:spMkLst>
        </pc:spChg>
        <pc:spChg chg="mod">
          <ac:chgData name="尾嵜 成真" userId="dd95f81a979e9056" providerId="LiveId" clId="{FCC2AE78-7B2A-4B8A-87F2-2039D47FE252}" dt="2022-12-28T11:32:25.095" v="4755" actId="14100"/>
          <ac:spMkLst>
            <pc:docMk/>
            <pc:sldMk cId="0" sldId="259"/>
            <ac:spMk id="21" creationId="{00000000-0000-0000-0000-000000000000}"/>
          </ac:spMkLst>
        </pc:spChg>
        <pc:spChg chg="mod">
          <ac:chgData name="尾嵜 成真" userId="dd95f81a979e9056" providerId="LiveId" clId="{FCC2AE78-7B2A-4B8A-87F2-2039D47FE252}" dt="2022-12-28T11:32:24.749" v="4754" actId="1076"/>
          <ac:spMkLst>
            <pc:docMk/>
            <pc:sldMk cId="0" sldId="259"/>
            <ac:spMk id="27" creationId="{00000000-0000-0000-0000-000000000000}"/>
          </ac:spMkLst>
        </pc:spChg>
        <pc:grpChg chg="mod">
          <ac:chgData name="尾嵜 成真" userId="dd95f81a979e9056" providerId="LiveId" clId="{FCC2AE78-7B2A-4B8A-87F2-2039D47FE252}" dt="2022-12-28T11:32:25.284" v="4756" actId="1076"/>
          <ac:grpSpMkLst>
            <pc:docMk/>
            <pc:sldMk cId="0" sldId="259"/>
            <ac:grpSpMk id="2" creationId="{F3E18761-6F4D-4A56-A95B-FE9E51163FF2}"/>
          </ac:grpSpMkLst>
        </pc:grpChg>
        <pc:grpChg chg="mod">
          <ac:chgData name="尾嵜 成真" userId="dd95f81a979e9056" providerId="LiveId" clId="{FCC2AE78-7B2A-4B8A-87F2-2039D47FE252}" dt="2022-12-28T11:32:25.284" v="4756" actId="1076"/>
          <ac:grpSpMkLst>
            <pc:docMk/>
            <pc:sldMk cId="0" sldId="259"/>
            <ac:grpSpMk id="3" creationId="{28D86D72-E7AD-4CA2-BA44-25225DE74CDA}"/>
          </ac:grpSpMkLst>
        </pc:grpChg>
        <pc:grpChg chg="mod">
          <ac:chgData name="尾嵜 成真" userId="dd95f81a979e9056" providerId="LiveId" clId="{FCC2AE78-7B2A-4B8A-87F2-2039D47FE252}" dt="2022-12-28T11:32:25.284" v="4756" actId="1076"/>
          <ac:grpSpMkLst>
            <pc:docMk/>
            <pc:sldMk cId="0" sldId="259"/>
            <ac:grpSpMk id="4" creationId="{A55DAF8F-E612-4233-AEC5-F612CD50E7CD}"/>
          </ac:grpSpMkLst>
        </pc:grpChg>
        <pc:grpChg chg="mod">
          <ac:chgData name="尾嵜 成真" userId="dd95f81a979e9056" providerId="LiveId" clId="{FCC2AE78-7B2A-4B8A-87F2-2039D47FE252}" dt="2022-12-28T11:32:25.284" v="4756" actId="1076"/>
          <ac:grpSpMkLst>
            <pc:docMk/>
            <pc:sldMk cId="0" sldId="259"/>
            <ac:grpSpMk id="5" creationId="{9A03F420-9491-4177-BECB-F1640F380D4C}"/>
          </ac:grpSpMkLst>
        </pc:grpChg>
        <pc:grpChg chg="mod">
          <ac:chgData name="尾嵜 成真" userId="dd95f81a979e9056" providerId="LiveId" clId="{FCC2AE78-7B2A-4B8A-87F2-2039D47FE252}" dt="2022-12-28T11:32:25.284" v="4756" actId="1076"/>
          <ac:grpSpMkLst>
            <pc:docMk/>
            <pc:sldMk cId="0" sldId="259"/>
            <ac:grpSpMk id="6" creationId="{D1DBE470-BFFD-4DB0-B7FA-93F737876573}"/>
          </ac:grpSpMkLst>
        </pc:grpChg>
        <pc:grpChg chg="mod">
          <ac:chgData name="尾嵜 成真" userId="dd95f81a979e9056" providerId="LiveId" clId="{FCC2AE78-7B2A-4B8A-87F2-2039D47FE252}" dt="2022-12-28T11:32:25.284" v="4756" actId="1076"/>
          <ac:grpSpMkLst>
            <pc:docMk/>
            <pc:sldMk cId="0" sldId="259"/>
            <ac:grpSpMk id="17" creationId="{B0FD30C0-9718-FE51-0480-A8AA07EA80FC}"/>
          </ac:grpSpMkLst>
        </pc:grpChg>
      </pc:sldChg>
      <pc:sldChg chg="modSp mod">
        <pc:chgData name="尾嵜 成真" userId="dd95f81a979e9056" providerId="LiveId" clId="{FCC2AE78-7B2A-4B8A-87F2-2039D47FE252}" dt="2023-01-02T04:49:02.382" v="4955" actId="20577"/>
        <pc:sldMkLst>
          <pc:docMk/>
          <pc:sldMk cId="0" sldId="293"/>
        </pc:sldMkLst>
        <pc:spChg chg="mod">
          <ac:chgData name="尾嵜 成真" userId="dd95f81a979e9056" providerId="LiveId" clId="{FCC2AE78-7B2A-4B8A-87F2-2039D47FE252}" dt="2023-01-02T04:49:02.382" v="4955" actId="20577"/>
          <ac:spMkLst>
            <pc:docMk/>
            <pc:sldMk cId="0" sldId="293"/>
            <ac:spMk id="7" creationId="{00000000-0000-0000-0000-000000000000}"/>
          </ac:spMkLst>
        </pc:spChg>
      </pc:sldChg>
      <pc:sldChg chg="modSp mod">
        <pc:chgData name="尾嵜 成真" userId="dd95f81a979e9056" providerId="LiveId" clId="{FCC2AE78-7B2A-4B8A-87F2-2039D47FE252}" dt="2023-01-22T11:34:15.454" v="5014" actId="207"/>
        <pc:sldMkLst>
          <pc:docMk/>
          <pc:sldMk cId="4190097553" sldId="303"/>
        </pc:sldMkLst>
        <pc:spChg chg="mod">
          <ac:chgData name="尾嵜 成真" userId="dd95f81a979e9056" providerId="LiveId" clId="{FCC2AE78-7B2A-4B8A-87F2-2039D47FE252}" dt="2023-01-22T11:34:15.454" v="5014" actId="207"/>
          <ac:spMkLst>
            <pc:docMk/>
            <pc:sldMk cId="4190097553" sldId="303"/>
            <ac:spMk id="11" creationId="{8F4012D2-E45B-57FF-3B8C-E8092847CB68}"/>
          </ac:spMkLst>
        </pc:spChg>
        <pc:spChg chg="mod">
          <ac:chgData name="尾嵜 成真" userId="dd95f81a979e9056" providerId="LiveId" clId="{FCC2AE78-7B2A-4B8A-87F2-2039D47FE252}" dt="2023-01-02T04:48:56.622" v="4954" actId="20577"/>
          <ac:spMkLst>
            <pc:docMk/>
            <pc:sldMk cId="4190097553" sldId="303"/>
            <ac:spMk id="26" creationId="{4C6CF6C6-84B1-9D0E-1D23-344066B0F396}"/>
          </ac:spMkLst>
        </pc:spChg>
      </pc:sldChg>
      <pc:sldChg chg="modSp mod">
        <pc:chgData name="尾嵜 成真" userId="dd95f81a979e9056" providerId="LiveId" clId="{FCC2AE78-7B2A-4B8A-87F2-2039D47FE252}" dt="2023-01-22T11:34:28.104" v="5015" actId="207"/>
        <pc:sldMkLst>
          <pc:docMk/>
          <pc:sldMk cId="1793902739" sldId="305"/>
        </pc:sldMkLst>
        <pc:spChg chg="mod">
          <ac:chgData name="尾嵜 成真" userId="dd95f81a979e9056" providerId="LiveId" clId="{FCC2AE78-7B2A-4B8A-87F2-2039D47FE252}" dt="2023-01-22T11:34:28.104" v="5015" actId="207"/>
          <ac:spMkLst>
            <pc:docMk/>
            <pc:sldMk cId="1793902739" sldId="305"/>
            <ac:spMk id="28" creationId="{B0F217A8-646C-15BA-6733-F4B0F1014565}"/>
          </ac:spMkLst>
        </pc:spChg>
      </pc:sldChg>
      <pc:sldChg chg="modSp mod">
        <pc:chgData name="尾嵜 成真" userId="dd95f81a979e9056" providerId="LiveId" clId="{FCC2AE78-7B2A-4B8A-87F2-2039D47FE252}" dt="2023-01-22T11:34:30.679" v="5016" actId="207"/>
        <pc:sldMkLst>
          <pc:docMk/>
          <pc:sldMk cId="3198427016" sldId="306"/>
        </pc:sldMkLst>
        <pc:spChg chg="mod">
          <ac:chgData name="尾嵜 成真" userId="dd95f81a979e9056" providerId="LiveId" clId="{FCC2AE78-7B2A-4B8A-87F2-2039D47FE252}" dt="2023-01-22T11:34:30.679" v="5016" actId="207"/>
          <ac:spMkLst>
            <pc:docMk/>
            <pc:sldMk cId="3198427016" sldId="306"/>
            <ac:spMk id="28" creationId="{B0F217A8-646C-15BA-6733-F4B0F1014565}"/>
          </ac:spMkLst>
        </pc:spChg>
        <pc:graphicFrameChg chg="modGraphic">
          <ac:chgData name="尾嵜 成真" userId="dd95f81a979e9056" providerId="LiveId" clId="{FCC2AE78-7B2A-4B8A-87F2-2039D47FE252}" dt="2022-12-28T15:30:52.845" v="4925" actId="20577"/>
          <ac:graphicFrameMkLst>
            <pc:docMk/>
            <pc:sldMk cId="3198427016" sldId="306"/>
            <ac:graphicFrameMk id="3" creationId="{31FFB8B3-1018-C2FE-AB2D-7D3A20AEB7E6}"/>
          </ac:graphicFrameMkLst>
        </pc:graphicFrameChg>
      </pc:sldChg>
      <pc:sldChg chg="modSp mod">
        <pc:chgData name="尾嵜 成真" userId="dd95f81a979e9056" providerId="LiveId" clId="{FCC2AE78-7B2A-4B8A-87F2-2039D47FE252}" dt="2023-01-22T11:34:33.205" v="5017" actId="207"/>
        <pc:sldMkLst>
          <pc:docMk/>
          <pc:sldMk cId="2225451864" sldId="307"/>
        </pc:sldMkLst>
        <pc:spChg chg="mod">
          <ac:chgData name="尾嵜 成真" userId="dd95f81a979e9056" providerId="LiveId" clId="{FCC2AE78-7B2A-4B8A-87F2-2039D47FE252}" dt="2023-01-22T11:34:33.205" v="5017" actId="207"/>
          <ac:spMkLst>
            <pc:docMk/>
            <pc:sldMk cId="2225451864" sldId="307"/>
            <ac:spMk id="28" creationId="{B0F217A8-646C-15BA-6733-F4B0F1014565}"/>
          </ac:spMkLst>
        </pc:spChg>
      </pc:sldChg>
      <pc:sldChg chg="modSp mod ord">
        <pc:chgData name="尾嵜 成真" userId="dd95f81a979e9056" providerId="LiveId" clId="{FCC2AE78-7B2A-4B8A-87F2-2039D47FE252}" dt="2023-01-22T11:34:36.001" v="5018" actId="207"/>
        <pc:sldMkLst>
          <pc:docMk/>
          <pc:sldMk cId="4080836906" sldId="309"/>
        </pc:sldMkLst>
        <pc:spChg chg="mod">
          <ac:chgData name="尾嵜 成真" userId="dd95f81a979e9056" providerId="LiveId" clId="{FCC2AE78-7B2A-4B8A-87F2-2039D47FE252}" dt="2023-01-22T11:34:36.001" v="5018" actId="207"/>
          <ac:spMkLst>
            <pc:docMk/>
            <pc:sldMk cId="4080836906" sldId="309"/>
            <ac:spMk id="28" creationId="{B0F217A8-646C-15BA-6733-F4B0F1014565}"/>
          </ac:spMkLst>
        </pc:spChg>
      </pc:sldChg>
      <pc:sldChg chg="modSp mod">
        <pc:chgData name="尾嵜 成真" userId="dd95f81a979e9056" providerId="LiveId" clId="{FCC2AE78-7B2A-4B8A-87F2-2039D47FE252}" dt="2023-01-22T11:34:43.065" v="5021" actId="207"/>
        <pc:sldMkLst>
          <pc:docMk/>
          <pc:sldMk cId="3842677569" sldId="310"/>
        </pc:sldMkLst>
        <pc:spChg chg="mod">
          <ac:chgData name="尾嵜 成真" userId="dd95f81a979e9056" providerId="LiveId" clId="{FCC2AE78-7B2A-4B8A-87F2-2039D47FE252}" dt="2023-01-22T11:34:43.065" v="5021" actId="207"/>
          <ac:spMkLst>
            <pc:docMk/>
            <pc:sldMk cId="3842677569" sldId="310"/>
            <ac:spMk id="28" creationId="{B0F217A8-646C-15BA-6733-F4B0F1014565}"/>
          </ac:spMkLst>
        </pc:spChg>
      </pc:sldChg>
      <pc:sldChg chg="modSp mod">
        <pc:chgData name="尾嵜 成真" userId="dd95f81a979e9056" providerId="LiveId" clId="{FCC2AE78-7B2A-4B8A-87F2-2039D47FE252}" dt="2023-01-22T11:34:38.293" v="5019" actId="207"/>
        <pc:sldMkLst>
          <pc:docMk/>
          <pc:sldMk cId="1924087796" sldId="367"/>
        </pc:sldMkLst>
        <pc:spChg chg="mod">
          <ac:chgData name="尾嵜 成真" userId="dd95f81a979e9056" providerId="LiveId" clId="{FCC2AE78-7B2A-4B8A-87F2-2039D47FE252}" dt="2023-01-22T11:34:38.293" v="5019" actId="207"/>
          <ac:spMkLst>
            <pc:docMk/>
            <pc:sldMk cId="1924087796" sldId="367"/>
            <ac:spMk id="28" creationId="{B0F217A8-646C-15BA-6733-F4B0F1014565}"/>
          </ac:spMkLst>
        </pc:spChg>
      </pc:sldChg>
      <pc:sldChg chg="modSp mod">
        <pc:chgData name="尾嵜 成真" userId="dd95f81a979e9056" providerId="LiveId" clId="{FCC2AE78-7B2A-4B8A-87F2-2039D47FE252}" dt="2023-01-22T11:34:40.899" v="5020" actId="207"/>
        <pc:sldMkLst>
          <pc:docMk/>
          <pc:sldMk cId="3555304958" sldId="368"/>
        </pc:sldMkLst>
        <pc:spChg chg="mod">
          <ac:chgData name="尾嵜 成真" userId="dd95f81a979e9056" providerId="LiveId" clId="{FCC2AE78-7B2A-4B8A-87F2-2039D47FE252}" dt="2023-01-22T11:34:40.899" v="5020" actId="207"/>
          <ac:spMkLst>
            <pc:docMk/>
            <pc:sldMk cId="3555304958" sldId="368"/>
            <ac:spMk id="28" creationId="{B0F217A8-646C-15BA-6733-F4B0F1014565}"/>
          </ac:spMkLst>
        </pc:spChg>
      </pc:sldChg>
      <pc:sldChg chg="modSp mod">
        <pc:chgData name="尾嵜 成真" userId="dd95f81a979e9056" providerId="LiveId" clId="{FCC2AE78-7B2A-4B8A-87F2-2039D47FE252}" dt="2023-01-22T11:34:45.718" v="5022" actId="207"/>
        <pc:sldMkLst>
          <pc:docMk/>
          <pc:sldMk cId="766273769" sldId="369"/>
        </pc:sldMkLst>
        <pc:spChg chg="mod">
          <ac:chgData name="尾嵜 成真" userId="dd95f81a979e9056" providerId="LiveId" clId="{FCC2AE78-7B2A-4B8A-87F2-2039D47FE252}" dt="2023-01-22T11:34:45.718" v="5022" actId="207"/>
          <ac:spMkLst>
            <pc:docMk/>
            <pc:sldMk cId="766273769" sldId="369"/>
            <ac:spMk id="28" creationId="{B0F217A8-646C-15BA-6733-F4B0F1014565}"/>
          </ac:spMkLst>
        </pc:spChg>
      </pc:sldChg>
      <pc:sldChg chg="modSp mod">
        <pc:chgData name="尾嵜 成真" userId="dd95f81a979e9056" providerId="LiveId" clId="{FCC2AE78-7B2A-4B8A-87F2-2039D47FE252}" dt="2023-01-22T11:34:48.214" v="5023" actId="207"/>
        <pc:sldMkLst>
          <pc:docMk/>
          <pc:sldMk cId="2530477243" sldId="370"/>
        </pc:sldMkLst>
        <pc:spChg chg="mod">
          <ac:chgData name="尾嵜 成真" userId="dd95f81a979e9056" providerId="LiveId" clId="{FCC2AE78-7B2A-4B8A-87F2-2039D47FE252}" dt="2023-01-22T11:34:48.214" v="5023" actId="207"/>
          <ac:spMkLst>
            <pc:docMk/>
            <pc:sldMk cId="2530477243" sldId="370"/>
            <ac:spMk id="28" creationId="{B0F217A8-646C-15BA-6733-F4B0F1014565}"/>
          </ac:spMkLst>
        </pc:spChg>
      </pc:sldChg>
      <pc:sldChg chg="modSp mod">
        <pc:chgData name="尾嵜 成真" userId="dd95f81a979e9056" providerId="LiveId" clId="{FCC2AE78-7B2A-4B8A-87F2-2039D47FE252}" dt="2023-01-22T11:34:50.128" v="5024" actId="207"/>
        <pc:sldMkLst>
          <pc:docMk/>
          <pc:sldMk cId="256780241" sldId="371"/>
        </pc:sldMkLst>
        <pc:spChg chg="mod">
          <ac:chgData name="尾嵜 成真" userId="dd95f81a979e9056" providerId="LiveId" clId="{FCC2AE78-7B2A-4B8A-87F2-2039D47FE252}" dt="2023-01-22T11:34:50.128" v="5024" actId="207"/>
          <ac:spMkLst>
            <pc:docMk/>
            <pc:sldMk cId="256780241" sldId="371"/>
            <ac:spMk id="28" creationId="{B0F217A8-646C-15BA-6733-F4B0F1014565}"/>
          </ac:spMkLst>
        </pc:spChg>
      </pc:sldChg>
      <pc:sldChg chg="modSp mod">
        <pc:chgData name="尾嵜 成真" userId="dd95f81a979e9056" providerId="LiveId" clId="{FCC2AE78-7B2A-4B8A-87F2-2039D47FE252}" dt="2023-01-22T11:34:52.812" v="5025" actId="207"/>
        <pc:sldMkLst>
          <pc:docMk/>
          <pc:sldMk cId="4209156851" sldId="372"/>
        </pc:sldMkLst>
        <pc:spChg chg="mod">
          <ac:chgData name="尾嵜 成真" userId="dd95f81a979e9056" providerId="LiveId" clId="{FCC2AE78-7B2A-4B8A-87F2-2039D47FE252}" dt="2023-01-22T11:34:52.812" v="5025" actId="207"/>
          <ac:spMkLst>
            <pc:docMk/>
            <pc:sldMk cId="4209156851" sldId="372"/>
            <ac:spMk id="28" creationId="{B0F217A8-646C-15BA-6733-F4B0F1014565}"/>
          </ac:spMkLst>
        </pc:spChg>
      </pc:sldChg>
      <pc:sldChg chg="addSp delSp modSp mod">
        <pc:chgData name="尾嵜 成真" userId="dd95f81a979e9056" providerId="LiveId" clId="{FCC2AE78-7B2A-4B8A-87F2-2039D47FE252}" dt="2022-12-28T11:43:54.425" v="4915" actId="478"/>
        <pc:sldMkLst>
          <pc:docMk/>
          <pc:sldMk cId="378628896" sldId="377"/>
        </pc:sldMkLst>
        <pc:spChg chg="add del mod">
          <ac:chgData name="尾嵜 成真" userId="dd95f81a979e9056" providerId="LiveId" clId="{FCC2AE78-7B2A-4B8A-87F2-2039D47FE252}" dt="2022-12-28T11:43:42.131" v="4910" actId="478"/>
          <ac:spMkLst>
            <pc:docMk/>
            <pc:sldMk cId="378628896" sldId="377"/>
            <ac:spMk id="2" creationId="{50C0FD00-2D26-6372-E3C5-87EA4F285B6A}"/>
          </ac:spMkLst>
        </pc:spChg>
        <pc:spChg chg="add del mod">
          <ac:chgData name="尾嵜 成真" userId="dd95f81a979e9056" providerId="LiveId" clId="{FCC2AE78-7B2A-4B8A-87F2-2039D47FE252}" dt="2022-12-28T11:43:54.425" v="4915" actId="478"/>
          <ac:spMkLst>
            <pc:docMk/>
            <pc:sldMk cId="378628896" sldId="377"/>
            <ac:spMk id="4" creationId="{0A20B66D-EC68-D8D5-A34A-6CD4B2D29D08}"/>
          </ac:spMkLst>
        </pc:spChg>
        <pc:spChg chg="mod">
          <ac:chgData name="尾嵜 成真" userId="dd95f81a979e9056" providerId="LiveId" clId="{FCC2AE78-7B2A-4B8A-87F2-2039D47FE252}" dt="2022-12-26T15:44:10.269" v="2464" actId="1076"/>
          <ac:spMkLst>
            <pc:docMk/>
            <pc:sldMk cId="378628896" sldId="377"/>
            <ac:spMk id="6" creationId="{493135D4-8A6B-092C-39C7-B288BDFEC944}"/>
          </ac:spMkLst>
        </pc:spChg>
        <pc:spChg chg="add del mod">
          <ac:chgData name="尾嵜 成真" userId="dd95f81a979e9056" providerId="LiveId" clId="{FCC2AE78-7B2A-4B8A-87F2-2039D47FE252}" dt="2022-12-28T11:43:49.455" v="4913"/>
          <ac:spMkLst>
            <pc:docMk/>
            <pc:sldMk cId="378628896" sldId="377"/>
            <ac:spMk id="7" creationId="{9F6AB4DA-6A22-5439-4EC2-5E6188D7E33C}"/>
          </ac:spMkLst>
        </pc:spChg>
        <pc:spChg chg="mod">
          <ac:chgData name="尾嵜 成真" userId="dd95f81a979e9056" providerId="LiveId" clId="{FCC2AE78-7B2A-4B8A-87F2-2039D47FE252}" dt="2022-12-26T15:44:00.128" v="2463" actId="1076"/>
          <ac:spMkLst>
            <pc:docMk/>
            <pc:sldMk cId="378628896" sldId="377"/>
            <ac:spMk id="10" creationId="{4C8D8093-D708-E46A-39FD-79BFCCF8875B}"/>
          </ac:spMkLst>
        </pc:spChg>
        <pc:picChg chg="add del mod">
          <ac:chgData name="尾嵜 成真" userId="dd95f81a979e9056" providerId="LiveId" clId="{FCC2AE78-7B2A-4B8A-87F2-2039D47FE252}" dt="2022-12-28T11:41:17.547" v="4889"/>
          <ac:picMkLst>
            <pc:docMk/>
            <pc:sldMk cId="378628896" sldId="377"/>
            <ac:picMk id="3" creationId="{0E8057DE-B04B-CE23-08FE-706C264C813A}"/>
          </ac:picMkLst>
        </pc:picChg>
        <pc:picChg chg="mod">
          <ac:chgData name="尾嵜 成真" userId="dd95f81a979e9056" providerId="LiveId" clId="{FCC2AE78-7B2A-4B8A-87F2-2039D47FE252}" dt="2022-12-28T11:40:50.580" v="4882" actId="1076"/>
          <ac:picMkLst>
            <pc:docMk/>
            <pc:sldMk cId="378628896" sldId="377"/>
            <ac:picMk id="5" creationId="{F229D511-E413-63F0-632B-EE34D2E8F9B6}"/>
          </ac:picMkLst>
        </pc:picChg>
        <pc:picChg chg="mod">
          <ac:chgData name="尾嵜 成真" userId="dd95f81a979e9056" providerId="LiveId" clId="{FCC2AE78-7B2A-4B8A-87F2-2039D47FE252}" dt="2022-12-26T15:44:29.076" v="2470" actId="14100"/>
          <ac:picMkLst>
            <pc:docMk/>
            <pc:sldMk cId="378628896" sldId="377"/>
            <ac:picMk id="8" creationId="{A0492E75-9F9D-B947-6C10-3295636C023E}"/>
          </ac:picMkLst>
        </pc:picChg>
        <pc:picChg chg="mod">
          <ac:chgData name="尾嵜 成真" userId="dd95f81a979e9056" providerId="LiveId" clId="{FCC2AE78-7B2A-4B8A-87F2-2039D47FE252}" dt="2022-12-26T15:44:24.546" v="2469" actId="1076"/>
          <ac:picMkLst>
            <pc:docMk/>
            <pc:sldMk cId="378628896" sldId="377"/>
            <ac:picMk id="1026" creationId="{70980FBC-4F5A-8754-D806-E27069A6762B}"/>
          </ac:picMkLst>
        </pc:picChg>
        <pc:picChg chg="mod">
          <ac:chgData name="尾嵜 成真" userId="dd95f81a979e9056" providerId="LiveId" clId="{FCC2AE78-7B2A-4B8A-87F2-2039D47FE252}" dt="2022-12-26T15:44:13.398" v="2465" actId="1076"/>
          <ac:picMkLst>
            <pc:docMk/>
            <pc:sldMk cId="378628896" sldId="377"/>
            <ac:picMk id="1028" creationId="{482A3F7C-1D33-89EF-E12C-2BA567F4B7C9}"/>
          </ac:picMkLst>
        </pc:picChg>
      </pc:sldChg>
      <pc:sldChg chg="addSp modSp mod">
        <pc:chgData name="尾嵜 成真" userId="dd95f81a979e9056" providerId="LiveId" clId="{FCC2AE78-7B2A-4B8A-87F2-2039D47FE252}" dt="2022-12-26T15:18:27.771" v="2020" actId="113"/>
        <pc:sldMkLst>
          <pc:docMk/>
          <pc:sldMk cId="1185041612" sldId="378"/>
        </pc:sldMkLst>
        <pc:spChg chg="mod">
          <ac:chgData name="尾嵜 成真" userId="dd95f81a979e9056" providerId="LiveId" clId="{FCC2AE78-7B2A-4B8A-87F2-2039D47FE252}" dt="2022-12-26T15:18:27.771" v="2020" actId="113"/>
          <ac:spMkLst>
            <pc:docMk/>
            <pc:sldMk cId="1185041612" sldId="378"/>
            <ac:spMk id="10" creationId="{4C8D8093-D708-E46A-39FD-79BFCCF8875B}"/>
          </ac:spMkLst>
        </pc:spChg>
        <pc:spChg chg="mod">
          <ac:chgData name="尾嵜 成真" userId="dd95f81a979e9056" providerId="LiveId" clId="{FCC2AE78-7B2A-4B8A-87F2-2039D47FE252}" dt="2022-12-25T14:50:40.746" v="0" actId="20577"/>
          <ac:spMkLst>
            <pc:docMk/>
            <pc:sldMk cId="1185041612" sldId="378"/>
            <ac:spMk id="29" creationId="{A17934AB-FCC8-3776-1635-6E61D9A7D43B}"/>
          </ac:spMkLst>
        </pc:spChg>
        <pc:graphicFrameChg chg="add mod modGraphic">
          <ac:chgData name="尾嵜 成真" userId="dd95f81a979e9056" providerId="LiveId" clId="{FCC2AE78-7B2A-4B8A-87F2-2039D47FE252}" dt="2022-12-25T15:38:35.144" v="736" actId="20577"/>
          <ac:graphicFrameMkLst>
            <pc:docMk/>
            <pc:sldMk cId="1185041612" sldId="378"/>
            <ac:graphicFrameMk id="2" creationId="{8F2EA908-6D69-2547-FD49-82C474D84838}"/>
          </ac:graphicFrameMkLst>
        </pc:graphicFrameChg>
      </pc:sldChg>
      <pc:sldChg chg="addSp delSp modSp mod">
        <pc:chgData name="尾嵜 成真" userId="dd95f81a979e9056" providerId="LiveId" clId="{FCC2AE78-7B2A-4B8A-87F2-2039D47FE252}" dt="2023-01-08T07:52:35.328" v="4999" actId="113"/>
        <pc:sldMkLst>
          <pc:docMk/>
          <pc:sldMk cId="2731418115" sldId="379"/>
        </pc:sldMkLst>
        <pc:spChg chg="add del mod">
          <ac:chgData name="尾嵜 成真" userId="dd95f81a979e9056" providerId="LiveId" clId="{FCC2AE78-7B2A-4B8A-87F2-2039D47FE252}" dt="2022-12-28T11:44:03.025" v="4916" actId="478"/>
          <ac:spMkLst>
            <pc:docMk/>
            <pc:sldMk cId="2731418115" sldId="379"/>
            <ac:spMk id="2" creationId="{8BE2B98E-2D0A-4276-17A8-14AD59A6D20C}"/>
          </ac:spMkLst>
        </pc:spChg>
        <pc:spChg chg="add del">
          <ac:chgData name="尾嵜 成真" userId="dd95f81a979e9056" providerId="LiveId" clId="{FCC2AE78-7B2A-4B8A-87F2-2039D47FE252}" dt="2022-12-26T14:23:43.729" v="774"/>
          <ac:spMkLst>
            <pc:docMk/>
            <pc:sldMk cId="2731418115" sldId="379"/>
            <ac:spMk id="2" creationId="{A5D1CC57-1AF9-DA51-BAA9-08B36FB2A9AE}"/>
          </ac:spMkLst>
        </pc:spChg>
        <pc:spChg chg="add del">
          <ac:chgData name="尾嵜 成真" userId="dd95f81a979e9056" providerId="LiveId" clId="{FCC2AE78-7B2A-4B8A-87F2-2039D47FE252}" dt="2022-12-26T14:23:46.776" v="776"/>
          <ac:spMkLst>
            <pc:docMk/>
            <pc:sldMk cId="2731418115" sldId="379"/>
            <ac:spMk id="3" creationId="{74DD92C3-AC1D-D262-5926-97EA1713B246}"/>
          </ac:spMkLst>
        </pc:spChg>
        <pc:spChg chg="add mod">
          <ac:chgData name="尾嵜 成真" userId="dd95f81a979e9056" providerId="LiveId" clId="{FCC2AE78-7B2A-4B8A-87F2-2039D47FE252}" dt="2023-01-08T07:52:10.950" v="4995" actId="1076"/>
          <ac:spMkLst>
            <pc:docMk/>
            <pc:sldMk cId="2731418115" sldId="379"/>
            <ac:spMk id="7" creationId="{0579C3F7-83A8-86B0-7DAA-15E120E2447D}"/>
          </ac:spMkLst>
        </pc:spChg>
        <pc:spChg chg="add del">
          <ac:chgData name="尾嵜 成真" userId="dd95f81a979e9056" providerId="LiveId" clId="{FCC2AE78-7B2A-4B8A-87F2-2039D47FE252}" dt="2022-12-26T14:38:04.683" v="800"/>
          <ac:spMkLst>
            <pc:docMk/>
            <pc:sldMk cId="2731418115" sldId="379"/>
            <ac:spMk id="8" creationId="{7FC7E538-6A38-FBD7-33D1-8DADD185EF90}"/>
          </ac:spMkLst>
        </pc:spChg>
        <pc:spChg chg="mod">
          <ac:chgData name="尾嵜 成真" userId="dd95f81a979e9056" providerId="LiveId" clId="{FCC2AE78-7B2A-4B8A-87F2-2039D47FE252}" dt="2023-01-08T07:52:35.328" v="4999" actId="113"/>
          <ac:spMkLst>
            <pc:docMk/>
            <pc:sldMk cId="2731418115" sldId="379"/>
            <ac:spMk id="10" creationId="{4C8D8093-D708-E46A-39FD-79BFCCF8875B}"/>
          </ac:spMkLst>
        </pc:spChg>
        <pc:spChg chg="mod">
          <ac:chgData name="尾嵜 成真" userId="dd95f81a979e9056" providerId="LiveId" clId="{FCC2AE78-7B2A-4B8A-87F2-2039D47FE252}" dt="2022-12-26T15:14:56.099" v="1764" actId="20577"/>
          <ac:spMkLst>
            <pc:docMk/>
            <pc:sldMk cId="2731418115" sldId="379"/>
            <ac:spMk id="29" creationId="{A17934AB-FCC8-3776-1635-6E61D9A7D43B}"/>
          </ac:spMkLst>
        </pc:spChg>
        <pc:picChg chg="add mod">
          <ac:chgData name="尾嵜 成真" userId="dd95f81a979e9056" providerId="LiveId" clId="{FCC2AE78-7B2A-4B8A-87F2-2039D47FE252}" dt="2023-01-08T07:52:10.950" v="4995" actId="1076"/>
          <ac:picMkLst>
            <pc:docMk/>
            <pc:sldMk cId="2731418115" sldId="379"/>
            <ac:picMk id="5" creationId="{EC4A2A7F-E7C9-0413-C54E-98590FDA2FE2}"/>
          </ac:picMkLst>
        </pc:picChg>
      </pc:sldChg>
      <pc:sldChg chg="addSp delSp modSp mod">
        <pc:chgData name="尾嵜 成真" userId="dd95f81a979e9056" providerId="LiveId" clId="{FCC2AE78-7B2A-4B8A-87F2-2039D47FE252}" dt="2022-12-28T11:44:24.024" v="4921" actId="478"/>
        <pc:sldMkLst>
          <pc:docMk/>
          <pc:sldMk cId="3888411916" sldId="380"/>
        </pc:sldMkLst>
        <pc:spChg chg="add del mod">
          <ac:chgData name="尾嵜 成真" userId="dd95f81a979e9056" providerId="LiveId" clId="{FCC2AE78-7B2A-4B8A-87F2-2039D47FE252}" dt="2022-12-28T11:44:15.353" v="4918" actId="478"/>
          <ac:spMkLst>
            <pc:docMk/>
            <pc:sldMk cId="3888411916" sldId="380"/>
            <ac:spMk id="2" creationId="{C98E584F-9A53-0375-7383-BB619B9F97C7}"/>
          </ac:spMkLst>
        </pc:spChg>
        <pc:spChg chg="add del mod">
          <ac:chgData name="尾嵜 成真" userId="dd95f81a979e9056" providerId="LiveId" clId="{FCC2AE78-7B2A-4B8A-87F2-2039D47FE252}" dt="2022-12-28T11:44:24.024" v="4921" actId="478"/>
          <ac:spMkLst>
            <pc:docMk/>
            <pc:sldMk cId="3888411916" sldId="380"/>
            <ac:spMk id="3" creationId="{534CAB8B-623D-D3AA-C312-7E2F19A4E3C8}"/>
          </ac:spMkLst>
        </pc:spChg>
        <pc:spChg chg="add del mod">
          <ac:chgData name="尾嵜 成真" userId="dd95f81a979e9056" providerId="LiveId" clId="{FCC2AE78-7B2A-4B8A-87F2-2039D47FE252}" dt="2022-12-26T15:23:20.442" v="2040" actId="478"/>
          <ac:spMkLst>
            <pc:docMk/>
            <pc:sldMk cId="3888411916" sldId="380"/>
            <ac:spMk id="3" creationId="{7F8921D2-C99B-59BC-AFF6-E45D40FFD7B8}"/>
          </ac:spMkLst>
        </pc:spChg>
        <pc:spChg chg="add mod">
          <ac:chgData name="尾嵜 成真" userId="dd95f81a979e9056" providerId="LiveId" clId="{FCC2AE78-7B2A-4B8A-87F2-2039D47FE252}" dt="2022-12-26T15:49:44.358" v="2545"/>
          <ac:spMkLst>
            <pc:docMk/>
            <pc:sldMk cId="3888411916" sldId="380"/>
            <ac:spMk id="4" creationId="{BBB9A4B0-C051-A711-8254-311095F26D0C}"/>
          </ac:spMkLst>
        </pc:spChg>
        <pc:spChg chg="add mod">
          <ac:chgData name="尾嵜 成真" userId="dd95f81a979e9056" providerId="LiveId" clId="{FCC2AE78-7B2A-4B8A-87F2-2039D47FE252}" dt="2022-12-26T15:46:14.984" v="2485" actId="1076"/>
          <ac:spMkLst>
            <pc:docMk/>
            <pc:sldMk cId="3888411916" sldId="380"/>
            <ac:spMk id="7" creationId="{1D55E4A9-16C9-3E8E-99C8-4139426FD846}"/>
          </ac:spMkLst>
        </pc:spChg>
        <pc:spChg chg="del mod">
          <ac:chgData name="尾嵜 成真" userId="dd95f81a979e9056" providerId="LiveId" clId="{FCC2AE78-7B2A-4B8A-87F2-2039D47FE252}" dt="2022-12-26T15:23:18.333" v="2039" actId="478"/>
          <ac:spMkLst>
            <pc:docMk/>
            <pc:sldMk cId="3888411916" sldId="380"/>
            <ac:spMk id="10" creationId="{4C8D8093-D708-E46A-39FD-79BFCCF8875B}"/>
          </ac:spMkLst>
        </pc:spChg>
        <pc:spChg chg="add del">
          <ac:chgData name="尾嵜 成真" userId="dd95f81a979e9056" providerId="LiveId" clId="{FCC2AE78-7B2A-4B8A-87F2-2039D47FE252}" dt="2022-12-26T15:49:36.918" v="2543" actId="22"/>
          <ac:spMkLst>
            <pc:docMk/>
            <pc:sldMk cId="3888411916" sldId="380"/>
            <ac:spMk id="12" creationId="{FF859154-B516-680C-DA87-7E09556D8643}"/>
          </ac:spMkLst>
        </pc:spChg>
        <pc:picChg chg="add mod">
          <ac:chgData name="尾嵜 成真" userId="dd95f81a979e9056" providerId="LiveId" clId="{FCC2AE78-7B2A-4B8A-87F2-2039D47FE252}" dt="2022-12-26T15:46:14.984" v="2485" actId="1076"/>
          <ac:picMkLst>
            <pc:docMk/>
            <pc:sldMk cId="3888411916" sldId="380"/>
            <ac:picMk id="6" creationId="{5254EF8B-2D4B-1738-2B37-5AAACCAF75BD}"/>
          </ac:picMkLst>
        </pc:picChg>
        <pc:picChg chg="add del mod">
          <ac:chgData name="尾嵜 成真" userId="dd95f81a979e9056" providerId="LiveId" clId="{FCC2AE78-7B2A-4B8A-87F2-2039D47FE252}" dt="2022-12-28T11:44:21.602" v="4920" actId="478"/>
          <ac:picMkLst>
            <pc:docMk/>
            <pc:sldMk cId="3888411916" sldId="380"/>
            <ac:picMk id="9" creationId="{44835F39-031F-6BF7-0FB9-CC09E30002BB}"/>
          </ac:picMkLst>
        </pc:picChg>
        <pc:picChg chg="add mod">
          <ac:chgData name="尾嵜 成真" userId="dd95f81a979e9056" providerId="LiveId" clId="{FCC2AE78-7B2A-4B8A-87F2-2039D47FE252}" dt="2022-12-26T15:50:19.876" v="2551" actId="1076"/>
          <ac:picMkLst>
            <pc:docMk/>
            <pc:sldMk cId="3888411916" sldId="380"/>
            <ac:picMk id="14" creationId="{48076457-AB7B-6AB5-C020-200F98CB75D6}"/>
          </ac:picMkLst>
        </pc:picChg>
        <pc:picChg chg="add mod">
          <ac:chgData name="尾嵜 成真" userId="dd95f81a979e9056" providerId="LiveId" clId="{FCC2AE78-7B2A-4B8A-87F2-2039D47FE252}" dt="2022-12-26T15:50:10.956" v="2549" actId="1076"/>
          <ac:picMkLst>
            <pc:docMk/>
            <pc:sldMk cId="3888411916" sldId="380"/>
            <ac:picMk id="2050" creationId="{57D616C7-7514-F184-50BB-135DBD835086}"/>
          </ac:picMkLst>
        </pc:picChg>
      </pc:sldChg>
      <pc:sldChg chg="modSp del mod">
        <pc:chgData name="尾嵜 成真" userId="dd95f81a979e9056" providerId="LiveId" clId="{FCC2AE78-7B2A-4B8A-87F2-2039D47FE252}" dt="2022-12-28T11:25:18.032" v="4704" actId="47"/>
        <pc:sldMkLst>
          <pc:docMk/>
          <pc:sldMk cId="3242685888" sldId="381"/>
        </pc:sldMkLst>
        <pc:spChg chg="mod">
          <ac:chgData name="尾嵜 成真" userId="dd95f81a979e9056" providerId="LiveId" clId="{FCC2AE78-7B2A-4B8A-87F2-2039D47FE252}" dt="2022-12-28T10:35:48.020" v="3704"/>
          <ac:spMkLst>
            <pc:docMk/>
            <pc:sldMk cId="3242685888" sldId="381"/>
            <ac:spMk id="10" creationId="{4C8D8093-D708-E46A-39FD-79BFCCF8875B}"/>
          </ac:spMkLst>
        </pc:spChg>
        <pc:spChg chg="mod">
          <ac:chgData name="尾嵜 成真" userId="dd95f81a979e9056" providerId="LiveId" clId="{FCC2AE78-7B2A-4B8A-87F2-2039D47FE252}" dt="2022-12-28T10:19:33.335" v="3122" actId="20577"/>
          <ac:spMkLst>
            <pc:docMk/>
            <pc:sldMk cId="3242685888" sldId="381"/>
            <ac:spMk id="29" creationId="{A17934AB-FCC8-3776-1635-6E61D9A7D43B}"/>
          </ac:spMkLst>
        </pc:spChg>
      </pc:sldChg>
      <pc:sldChg chg="addSp delSp modSp del mod">
        <pc:chgData name="尾嵜 成真" userId="dd95f81a979e9056" providerId="LiveId" clId="{FCC2AE78-7B2A-4B8A-87F2-2039D47FE252}" dt="2022-12-28T11:25:18.970" v="4705" actId="47"/>
        <pc:sldMkLst>
          <pc:docMk/>
          <pc:sldMk cId="1506097416" sldId="382"/>
        </pc:sldMkLst>
        <pc:spChg chg="mod">
          <ac:chgData name="尾嵜 成真" userId="dd95f81a979e9056" providerId="LiveId" clId="{FCC2AE78-7B2A-4B8A-87F2-2039D47FE252}" dt="2022-12-28T11:18:38.843" v="4661" actId="20577"/>
          <ac:spMkLst>
            <pc:docMk/>
            <pc:sldMk cId="1506097416" sldId="382"/>
            <ac:spMk id="10" creationId="{4C8D8093-D708-E46A-39FD-79BFCCF8875B}"/>
          </ac:spMkLst>
        </pc:spChg>
        <pc:spChg chg="add mod">
          <ac:chgData name="尾嵜 成真" userId="dd95f81a979e9056" providerId="LiveId" clId="{FCC2AE78-7B2A-4B8A-87F2-2039D47FE252}" dt="2022-12-28T11:23:02.774" v="4703" actId="1076"/>
          <ac:spMkLst>
            <pc:docMk/>
            <pc:sldMk cId="1506097416" sldId="382"/>
            <ac:spMk id="12" creationId="{A5DF4167-C56B-FCB1-552F-AA435A8D5DD2}"/>
          </ac:spMkLst>
        </pc:spChg>
        <pc:spChg chg="mod">
          <ac:chgData name="尾嵜 成真" userId="dd95f81a979e9056" providerId="LiveId" clId="{FCC2AE78-7B2A-4B8A-87F2-2039D47FE252}" dt="2022-12-28T10:38:36.724" v="3719" actId="20577"/>
          <ac:spMkLst>
            <pc:docMk/>
            <pc:sldMk cId="1506097416" sldId="382"/>
            <ac:spMk id="29" creationId="{A17934AB-FCC8-3776-1635-6E61D9A7D43B}"/>
          </ac:spMkLst>
        </pc:spChg>
        <pc:picChg chg="add del mod">
          <ac:chgData name="尾嵜 成真" userId="dd95f81a979e9056" providerId="LiveId" clId="{FCC2AE78-7B2A-4B8A-87F2-2039D47FE252}" dt="2022-12-28T11:18:32.186" v="4657" actId="478"/>
          <ac:picMkLst>
            <pc:docMk/>
            <pc:sldMk cId="1506097416" sldId="382"/>
            <ac:picMk id="3" creationId="{68A6BF56-459E-20AB-47E8-ED95B551B19B}"/>
          </ac:picMkLst>
        </pc:picChg>
        <pc:picChg chg="add mod">
          <ac:chgData name="尾嵜 成真" userId="dd95f81a979e9056" providerId="LiveId" clId="{FCC2AE78-7B2A-4B8A-87F2-2039D47FE252}" dt="2022-12-28T11:23:02.774" v="4703" actId="1076"/>
          <ac:picMkLst>
            <pc:docMk/>
            <pc:sldMk cId="1506097416" sldId="382"/>
            <ac:picMk id="5" creationId="{FD0BC4B5-B762-D6DE-E882-44E424717DA8}"/>
          </ac:picMkLst>
        </pc:picChg>
        <pc:picChg chg="add del mod">
          <ac:chgData name="尾嵜 成真" userId="dd95f81a979e9056" providerId="LiveId" clId="{FCC2AE78-7B2A-4B8A-87F2-2039D47FE252}" dt="2022-12-28T11:21:03.999" v="4686" actId="478"/>
          <ac:picMkLst>
            <pc:docMk/>
            <pc:sldMk cId="1506097416" sldId="382"/>
            <ac:picMk id="7" creationId="{D1B66420-AFA5-9179-97BA-2ADC2E0A6FFD}"/>
          </ac:picMkLst>
        </pc:picChg>
        <pc:picChg chg="add del mod">
          <ac:chgData name="尾嵜 成真" userId="dd95f81a979e9056" providerId="LiveId" clId="{FCC2AE78-7B2A-4B8A-87F2-2039D47FE252}" dt="2022-12-28T11:21:05.256" v="4687" actId="478"/>
          <ac:picMkLst>
            <pc:docMk/>
            <pc:sldMk cId="1506097416" sldId="382"/>
            <ac:picMk id="9" creationId="{AB549836-A567-8D96-ED39-C709710DBCCA}"/>
          </ac:picMkLst>
        </pc:picChg>
        <pc:picChg chg="add del mod">
          <ac:chgData name="尾嵜 成真" userId="dd95f81a979e9056" providerId="LiveId" clId="{FCC2AE78-7B2A-4B8A-87F2-2039D47FE252}" dt="2022-12-28T11:22:20.816" v="4698"/>
          <ac:picMkLst>
            <pc:docMk/>
            <pc:sldMk cId="1506097416" sldId="382"/>
            <ac:picMk id="11" creationId="{AD4F410E-B3C9-7B7E-BA68-DA4505A55CB7}"/>
          </ac:picMkLst>
        </pc:picChg>
      </pc:sldChg>
      <pc:sldChg chg="modSp add mod">
        <pc:chgData name="尾嵜 成真" userId="dd95f81a979e9056" providerId="LiveId" clId="{FCC2AE78-7B2A-4B8A-87F2-2039D47FE252}" dt="2022-12-25T15:39:02.476" v="754" actId="20577"/>
        <pc:sldMkLst>
          <pc:docMk/>
          <pc:sldMk cId="3741894308" sldId="384"/>
        </pc:sldMkLst>
        <pc:spChg chg="mod">
          <ac:chgData name="尾嵜 成真" userId="dd95f81a979e9056" providerId="LiveId" clId="{FCC2AE78-7B2A-4B8A-87F2-2039D47FE252}" dt="2022-12-25T15:15:00.649" v="412" actId="20577"/>
          <ac:spMkLst>
            <pc:docMk/>
            <pc:sldMk cId="3741894308" sldId="384"/>
            <ac:spMk id="10" creationId="{4C8D8093-D708-E46A-39FD-79BFCCF8875B}"/>
          </ac:spMkLst>
        </pc:spChg>
        <pc:spChg chg="mod">
          <ac:chgData name="尾嵜 成真" userId="dd95f81a979e9056" providerId="LiveId" clId="{FCC2AE78-7B2A-4B8A-87F2-2039D47FE252}" dt="2022-12-25T15:22:16.218" v="503" actId="20577"/>
          <ac:spMkLst>
            <pc:docMk/>
            <pc:sldMk cId="3741894308" sldId="384"/>
            <ac:spMk id="29" creationId="{A17934AB-FCC8-3776-1635-6E61D9A7D43B}"/>
          </ac:spMkLst>
        </pc:spChg>
        <pc:graphicFrameChg chg="mod modGraphic">
          <ac:chgData name="尾嵜 成真" userId="dd95f81a979e9056" providerId="LiveId" clId="{FCC2AE78-7B2A-4B8A-87F2-2039D47FE252}" dt="2022-12-25T15:39:02.476" v="754" actId="20577"/>
          <ac:graphicFrameMkLst>
            <pc:docMk/>
            <pc:sldMk cId="3741894308" sldId="384"/>
            <ac:graphicFrameMk id="2" creationId="{8F2EA908-6D69-2547-FD49-82C474D84838}"/>
          </ac:graphicFrameMkLst>
        </pc:graphicFrameChg>
      </pc:sldChg>
      <pc:sldChg chg="addSp delSp modSp add mod">
        <pc:chgData name="尾嵜 成真" userId="dd95f81a979e9056" providerId="LiveId" clId="{FCC2AE78-7B2A-4B8A-87F2-2039D47FE252}" dt="2022-12-28T11:44:27.539" v="4922" actId="478"/>
        <pc:sldMkLst>
          <pc:docMk/>
          <pc:sldMk cId="224230756" sldId="385"/>
        </pc:sldMkLst>
        <pc:spChg chg="add del mod">
          <ac:chgData name="尾嵜 成真" userId="dd95f81a979e9056" providerId="LiveId" clId="{FCC2AE78-7B2A-4B8A-87F2-2039D47FE252}" dt="2022-12-28T11:44:27.539" v="4922" actId="478"/>
          <ac:spMkLst>
            <pc:docMk/>
            <pc:sldMk cId="224230756" sldId="385"/>
            <ac:spMk id="2" creationId="{F76981DB-4FC6-57A7-5B81-766CEEF9F87A}"/>
          </ac:spMkLst>
        </pc:spChg>
        <pc:spChg chg="mod">
          <ac:chgData name="尾嵜 成真" userId="dd95f81a979e9056" providerId="LiveId" clId="{FCC2AE78-7B2A-4B8A-87F2-2039D47FE252}" dt="2022-12-26T16:06:04.507" v="3094" actId="947"/>
          <ac:spMkLst>
            <pc:docMk/>
            <pc:sldMk cId="224230756" sldId="385"/>
            <ac:spMk id="10" creationId="{4C8D8093-D708-E46A-39FD-79BFCCF8875B}"/>
          </ac:spMkLst>
        </pc:spChg>
        <pc:spChg chg="mod">
          <ac:chgData name="尾嵜 成真" userId="dd95f81a979e9056" providerId="LiveId" clId="{FCC2AE78-7B2A-4B8A-87F2-2039D47FE252}" dt="2022-12-26T15:21:03.113" v="2025" actId="20577"/>
          <ac:spMkLst>
            <pc:docMk/>
            <pc:sldMk cId="224230756" sldId="385"/>
            <ac:spMk id="29" creationId="{A17934AB-FCC8-3776-1635-6E61D9A7D43B}"/>
          </ac:spMkLst>
        </pc:spChg>
        <pc:picChg chg="add del mod">
          <ac:chgData name="尾嵜 成真" userId="dd95f81a979e9056" providerId="LiveId" clId="{FCC2AE78-7B2A-4B8A-87F2-2039D47FE252}" dt="2022-12-26T16:03:54.015" v="3068"/>
          <ac:picMkLst>
            <pc:docMk/>
            <pc:sldMk cId="224230756" sldId="385"/>
            <ac:picMk id="3074" creationId="{60085D31-0C1A-D441-5B26-9BF655CDF484}"/>
          </ac:picMkLst>
        </pc:picChg>
        <pc:picChg chg="add mod">
          <ac:chgData name="尾嵜 成真" userId="dd95f81a979e9056" providerId="LiveId" clId="{FCC2AE78-7B2A-4B8A-87F2-2039D47FE252}" dt="2022-12-26T16:04:06.458" v="3073" actId="1076"/>
          <ac:picMkLst>
            <pc:docMk/>
            <pc:sldMk cId="224230756" sldId="385"/>
            <ac:picMk id="3076" creationId="{8C6A1EF8-574B-6F9B-9F98-53FF4CDB1B6A}"/>
          </ac:picMkLst>
        </pc:picChg>
      </pc:sldChg>
      <pc:sldChg chg="addSp delSp modSp add del mod">
        <pc:chgData name="尾嵜 成真" userId="dd95f81a979e9056" providerId="LiveId" clId="{FCC2AE78-7B2A-4B8A-87F2-2039D47FE252}" dt="2022-12-28T11:22:01.576" v="4694" actId="47"/>
        <pc:sldMkLst>
          <pc:docMk/>
          <pc:sldMk cId="28754479" sldId="386"/>
        </pc:sldMkLst>
        <pc:spChg chg="add del mod">
          <ac:chgData name="尾嵜 成真" userId="dd95f81a979e9056" providerId="LiveId" clId="{FCC2AE78-7B2A-4B8A-87F2-2039D47FE252}" dt="2022-12-28T11:20:26.102" v="4680" actId="478"/>
          <ac:spMkLst>
            <pc:docMk/>
            <pc:sldMk cId="28754479" sldId="386"/>
            <ac:spMk id="3" creationId="{C3822BC2-EF2E-2A0C-278F-D96F3F3A0CA5}"/>
          </ac:spMkLst>
        </pc:spChg>
        <pc:spChg chg="del">
          <ac:chgData name="尾嵜 成真" userId="dd95f81a979e9056" providerId="LiveId" clId="{FCC2AE78-7B2A-4B8A-87F2-2039D47FE252}" dt="2022-12-28T11:20:22.802" v="4679" actId="478"/>
          <ac:spMkLst>
            <pc:docMk/>
            <pc:sldMk cId="28754479" sldId="386"/>
            <ac:spMk id="10" creationId="{4C8D8093-D708-E46A-39FD-79BFCCF8875B}"/>
          </ac:spMkLst>
        </pc:spChg>
        <pc:picChg chg="del">
          <ac:chgData name="尾嵜 成真" userId="dd95f81a979e9056" providerId="LiveId" clId="{FCC2AE78-7B2A-4B8A-87F2-2039D47FE252}" dt="2022-12-28T11:20:21.771" v="4678" actId="478"/>
          <ac:picMkLst>
            <pc:docMk/>
            <pc:sldMk cId="28754479" sldId="386"/>
            <ac:picMk id="5" creationId="{FD0BC4B5-B762-D6DE-E882-44E424717DA8}"/>
          </ac:picMkLst>
        </pc:picChg>
        <pc:picChg chg="mod">
          <ac:chgData name="尾嵜 成真" userId="dd95f81a979e9056" providerId="LiveId" clId="{FCC2AE78-7B2A-4B8A-87F2-2039D47FE252}" dt="2022-12-28T11:20:35.056" v="4684" actId="14100"/>
          <ac:picMkLst>
            <pc:docMk/>
            <pc:sldMk cId="28754479" sldId="386"/>
            <ac:picMk id="7" creationId="{D1B66420-AFA5-9179-97BA-2ADC2E0A6FFD}"/>
          </ac:picMkLst>
        </pc:picChg>
        <pc:picChg chg="mod">
          <ac:chgData name="尾嵜 成真" userId="dd95f81a979e9056" providerId="LiveId" clId="{FCC2AE78-7B2A-4B8A-87F2-2039D47FE252}" dt="2022-12-28T11:20:29.832" v="4682" actId="14100"/>
          <ac:picMkLst>
            <pc:docMk/>
            <pc:sldMk cId="28754479" sldId="386"/>
            <ac:picMk id="9" creationId="{AB549836-A567-8D96-ED39-C709710DBCCA}"/>
          </ac:picMkLst>
        </pc:picChg>
      </pc:sldChg>
      <pc:sldChg chg="new del">
        <pc:chgData name="尾嵜 成真" userId="dd95f81a979e9056" providerId="LiveId" clId="{FCC2AE78-7B2A-4B8A-87F2-2039D47FE252}" dt="2022-12-28T09:38:57.886" v="3099" actId="47"/>
        <pc:sldMkLst>
          <pc:docMk/>
          <pc:sldMk cId="1810258742" sldId="386"/>
        </pc:sldMkLst>
      </pc:sldChg>
      <pc:sldChg chg="delSp modSp add mod">
        <pc:chgData name="尾嵜 成真" userId="dd95f81a979e9056" providerId="LiveId" clId="{FCC2AE78-7B2A-4B8A-87F2-2039D47FE252}" dt="2023-01-22T11:31:01.965" v="5009" actId="20577"/>
        <pc:sldMkLst>
          <pc:docMk/>
          <pc:sldMk cId="3060674528" sldId="386"/>
        </pc:sldMkLst>
        <pc:spChg chg="mod">
          <ac:chgData name="尾嵜 成真" userId="dd95f81a979e9056" providerId="LiveId" clId="{FCC2AE78-7B2A-4B8A-87F2-2039D47FE252}" dt="2022-12-28T11:39:28.948" v="4879" actId="1076"/>
          <ac:spMkLst>
            <pc:docMk/>
            <pc:sldMk cId="3060674528" sldId="386"/>
            <ac:spMk id="7" creationId="{868586D0-495E-0042-21C8-6D9C53F32F5A}"/>
          </ac:spMkLst>
        </pc:spChg>
        <pc:spChg chg="mod">
          <ac:chgData name="尾嵜 成真" userId="dd95f81a979e9056" providerId="LiveId" clId="{FCC2AE78-7B2A-4B8A-87F2-2039D47FE252}" dt="2022-12-28T11:39:28.948" v="4879" actId="1076"/>
          <ac:spMkLst>
            <pc:docMk/>
            <pc:sldMk cId="3060674528" sldId="386"/>
            <ac:spMk id="8" creationId="{1ACDCEDB-3A9A-B841-DD5E-AF772017E75B}"/>
          </ac:spMkLst>
        </pc:spChg>
        <pc:spChg chg="mod">
          <ac:chgData name="尾嵜 成真" userId="dd95f81a979e9056" providerId="LiveId" clId="{FCC2AE78-7B2A-4B8A-87F2-2039D47FE252}" dt="2022-12-28T11:39:28.948" v="4879" actId="1076"/>
          <ac:spMkLst>
            <pc:docMk/>
            <pc:sldMk cId="3060674528" sldId="386"/>
            <ac:spMk id="10" creationId="{A69571F4-BBF9-1D5E-AB90-6345D5ACAD32}"/>
          </ac:spMkLst>
        </pc:spChg>
        <pc:spChg chg="mod">
          <ac:chgData name="尾嵜 成真" userId="dd95f81a979e9056" providerId="LiveId" clId="{FCC2AE78-7B2A-4B8A-87F2-2039D47FE252}" dt="2022-12-28T11:39:28.948" v="4879" actId="1076"/>
          <ac:spMkLst>
            <pc:docMk/>
            <pc:sldMk cId="3060674528" sldId="386"/>
            <ac:spMk id="12" creationId="{447B83FD-7886-15F1-19BE-29E3263FE945}"/>
          </ac:spMkLst>
        </pc:spChg>
        <pc:spChg chg="del mod">
          <ac:chgData name="尾嵜 成真" userId="dd95f81a979e9056" providerId="LiveId" clId="{FCC2AE78-7B2A-4B8A-87F2-2039D47FE252}" dt="2022-12-28T11:39:15.133" v="4878" actId="478"/>
          <ac:spMkLst>
            <pc:docMk/>
            <pc:sldMk cId="3060674528" sldId="386"/>
            <ac:spMk id="16" creationId="{6494AC06-B42F-33DA-6522-B8FB9C5EDEED}"/>
          </ac:spMkLst>
        </pc:spChg>
        <pc:spChg chg="mod">
          <ac:chgData name="尾嵜 成真" userId="dd95f81a979e9056" providerId="LiveId" clId="{FCC2AE78-7B2A-4B8A-87F2-2039D47FE252}" dt="2022-12-28T11:38:18.405" v="4838" actId="20577"/>
          <ac:spMkLst>
            <pc:docMk/>
            <pc:sldMk cId="3060674528" sldId="386"/>
            <ac:spMk id="18" creationId="{00000000-0000-0000-0000-000000000000}"/>
          </ac:spMkLst>
        </pc:spChg>
        <pc:spChg chg="mod">
          <ac:chgData name="尾嵜 成真" userId="dd95f81a979e9056" providerId="LiveId" clId="{FCC2AE78-7B2A-4B8A-87F2-2039D47FE252}" dt="2023-01-22T11:30:52.085" v="5001" actId="20577"/>
          <ac:spMkLst>
            <pc:docMk/>
            <pc:sldMk cId="3060674528" sldId="386"/>
            <ac:spMk id="20" creationId="{00000000-0000-0000-0000-000000000000}"/>
          </ac:spMkLst>
        </pc:spChg>
        <pc:spChg chg="mod">
          <ac:chgData name="尾嵜 成真" userId="dd95f81a979e9056" providerId="LiveId" clId="{FCC2AE78-7B2A-4B8A-87F2-2039D47FE252}" dt="2023-01-22T11:30:54.285" v="5003" actId="20577"/>
          <ac:spMkLst>
            <pc:docMk/>
            <pc:sldMk cId="3060674528" sldId="386"/>
            <ac:spMk id="35" creationId="{00000000-0000-0000-0000-000000000000}"/>
          </ac:spMkLst>
        </pc:spChg>
        <pc:spChg chg="mod">
          <ac:chgData name="尾嵜 成真" userId="dd95f81a979e9056" providerId="LiveId" clId="{FCC2AE78-7B2A-4B8A-87F2-2039D47FE252}" dt="2023-01-22T11:30:56.782" v="5005" actId="20577"/>
          <ac:spMkLst>
            <pc:docMk/>
            <pc:sldMk cId="3060674528" sldId="386"/>
            <ac:spMk id="40" creationId="{00000000-0000-0000-0000-000000000000}"/>
          </ac:spMkLst>
        </pc:spChg>
        <pc:spChg chg="mod">
          <ac:chgData name="尾嵜 成真" userId="dd95f81a979e9056" providerId="LiveId" clId="{FCC2AE78-7B2A-4B8A-87F2-2039D47FE252}" dt="2023-01-22T11:31:00.630" v="5007" actId="20577"/>
          <ac:spMkLst>
            <pc:docMk/>
            <pc:sldMk cId="3060674528" sldId="386"/>
            <ac:spMk id="45" creationId="{00000000-0000-0000-0000-000000000000}"/>
          </ac:spMkLst>
        </pc:spChg>
        <pc:spChg chg="mod">
          <ac:chgData name="尾嵜 成真" userId="dd95f81a979e9056" providerId="LiveId" clId="{FCC2AE78-7B2A-4B8A-87F2-2039D47FE252}" dt="2023-01-22T11:31:01.965" v="5009" actId="20577"/>
          <ac:spMkLst>
            <pc:docMk/>
            <pc:sldMk cId="3060674528" sldId="386"/>
            <ac:spMk id="51" creationId="{00000000-0000-0000-0000-000000000000}"/>
          </ac:spMkLst>
        </pc:spChg>
        <pc:grpChg chg="mod">
          <ac:chgData name="尾嵜 成真" userId="dd95f81a979e9056" providerId="LiveId" clId="{FCC2AE78-7B2A-4B8A-87F2-2039D47FE252}" dt="2022-12-28T11:39:28.948" v="4879" actId="1076"/>
          <ac:grpSpMkLst>
            <pc:docMk/>
            <pc:sldMk cId="3060674528" sldId="386"/>
            <ac:grpSpMk id="2" creationId="{F3E18761-6F4D-4A56-A95B-FE9E51163FF2}"/>
          </ac:grpSpMkLst>
        </pc:grpChg>
        <pc:grpChg chg="mod">
          <ac:chgData name="尾嵜 成真" userId="dd95f81a979e9056" providerId="LiveId" clId="{FCC2AE78-7B2A-4B8A-87F2-2039D47FE252}" dt="2022-12-28T11:39:28.948" v="4879" actId="1076"/>
          <ac:grpSpMkLst>
            <pc:docMk/>
            <pc:sldMk cId="3060674528" sldId="386"/>
            <ac:grpSpMk id="3" creationId="{28D86D72-E7AD-4CA2-BA44-25225DE74CDA}"/>
          </ac:grpSpMkLst>
        </pc:grpChg>
        <pc:grpChg chg="mod">
          <ac:chgData name="尾嵜 成真" userId="dd95f81a979e9056" providerId="LiveId" clId="{FCC2AE78-7B2A-4B8A-87F2-2039D47FE252}" dt="2022-12-28T11:39:28.948" v="4879" actId="1076"/>
          <ac:grpSpMkLst>
            <pc:docMk/>
            <pc:sldMk cId="3060674528" sldId="386"/>
            <ac:grpSpMk id="4" creationId="{A55DAF8F-E612-4233-AEC5-F612CD50E7CD}"/>
          </ac:grpSpMkLst>
        </pc:grpChg>
        <pc:grpChg chg="mod">
          <ac:chgData name="尾嵜 成真" userId="dd95f81a979e9056" providerId="LiveId" clId="{FCC2AE78-7B2A-4B8A-87F2-2039D47FE252}" dt="2022-12-28T11:39:28.948" v="4879" actId="1076"/>
          <ac:grpSpMkLst>
            <pc:docMk/>
            <pc:sldMk cId="3060674528" sldId="386"/>
            <ac:grpSpMk id="5" creationId="{9A03F420-9491-4177-BECB-F1640F380D4C}"/>
          </ac:grpSpMkLst>
        </pc:grpChg>
        <pc:grpChg chg="mod">
          <ac:chgData name="尾嵜 成真" userId="dd95f81a979e9056" providerId="LiveId" clId="{FCC2AE78-7B2A-4B8A-87F2-2039D47FE252}" dt="2022-12-28T11:39:28.948" v="4879" actId="1076"/>
          <ac:grpSpMkLst>
            <pc:docMk/>
            <pc:sldMk cId="3060674528" sldId="386"/>
            <ac:grpSpMk id="6" creationId="{D1DBE470-BFFD-4DB0-B7FA-93F737876573}"/>
          </ac:grpSpMkLst>
        </pc:grpChg>
        <pc:grpChg chg="del">
          <ac:chgData name="尾嵜 成真" userId="dd95f81a979e9056" providerId="LiveId" clId="{FCC2AE78-7B2A-4B8A-87F2-2039D47FE252}" dt="2022-12-28T11:39:14.023" v="4877" actId="478"/>
          <ac:grpSpMkLst>
            <pc:docMk/>
            <pc:sldMk cId="3060674528" sldId="386"/>
            <ac:grpSpMk id="17" creationId="{B0FD30C0-9718-FE51-0480-A8AA07EA80FC}"/>
          </ac:grpSpMkLst>
        </pc:grpChg>
      </pc:sldChg>
      <pc:sldChg chg="new del">
        <pc:chgData name="尾嵜 成真" userId="dd95f81a979e9056" providerId="LiveId" clId="{FCC2AE78-7B2A-4B8A-87F2-2039D47FE252}" dt="2022-12-28T09:38:58.043" v="3100" actId="47"/>
        <pc:sldMkLst>
          <pc:docMk/>
          <pc:sldMk cId="2960990701" sldId="387"/>
        </pc:sldMkLst>
      </pc:sldChg>
      <pc:sldChg chg="new del">
        <pc:chgData name="尾嵜 成真" userId="dd95f81a979e9056" providerId="LiveId" clId="{FCC2AE78-7B2A-4B8A-87F2-2039D47FE252}" dt="2022-12-28T09:38:59.001" v="3101" actId="47"/>
        <pc:sldMkLst>
          <pc:docMk/>
          <pc:sldMk cId="2608600051" sldId="388"/>
        </pc:sldMkLst>
      </pc:sldChg>
      <pc:sldChg chg="new del">
        <pc:chgData name="尾嵜 成真" userId="dd95f81a979e9056" providerId="LiveId" clId="{FCC2AE78-7B2A-4B8A-87F2-2039D47FE252}" dt="2022-12-28T09:38:59.802" v="3102" actId="47"/>
        <pc:sldMkLst>
          <pc:docMk/>
          <pc:sldMk cId="427717550" sldId="38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2023-02-07</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2023-02-07</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760004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504B90-27FD-422C-8CC6-2AADAD122D08}" type="slidenum">
              <a:rPr lang="ko-KR" altLang="en-US" smtClean="0"/>
              <a:pPr/>
              <a:t>18</a:t>
            </a:fld>
            <a:endParaRPr lang="ko-KR" altLang="en-US"/>
          </a:p>
        </p:txBody>
      </p:sp>
    </p:spTree>
    <p:extLst>
      <p:ext uri="{BB962C8B-B14F-4D97-AF65-F5344CB8AC3E}">
        <p14:creationId xmlns:p14="http://schemas.microsoft.com/office/powerpoint/2010/main" val="12431880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2023-02-07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3311352" y="2420888"/>
            <a:ext cx="5832648" cy="1585337"/>
          </a:xfrm>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b="0" kern="1200" baseline="0" dirty="0">
                <a:solidFill>
                  <a:srgbClr val="FFC000"/>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2023-02-07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a:xfrm>
            <a:off x="683568" y="2636912"/>
            <a:ext cx="7772400" cy="1362075"/>
          </a:xfrm>
        </p:spPr>
        <p:txBody>
          <a:bodyPr anchor="ctr"/>
          <a:lstStyle>
            <a:lvl1pPr algn="ctr">
              <a:defRPr sz="4000" b="0" cap="all">
                <a:solidFill>
                  <a:schemeClr val="tx1">
                    <a:lumMod val="65000"/>
                    <a:lumOff val="35000"/>
                  </a:schemeClr>
                </a:solidFill>
              </a:defRPr>
            </a:lvl1pPr>
          </a:lstStyle>
          <a:p>
            <a:r>
              <a:rPr lang="ko-KR" altLang="en-US" dirty="0"/>
              <a:t>마스터 제목 스타일 편집</a:t>
            </a:r>
          </a:p>
        </p:txBody>
      </p:sp>
      <p:sp>
        <p:nvSpPr>
          <p:cNvPr id="4" name="날짜 개체 틀 3"/>
          <p:cNvSpPr>
            <a:spLocks noGrp="1"/>
          </p:cNvSpPr>
          <p:nvPr>
            <p:ph type="dt" sz="half" idx="10"/>
          </p:nvPr>
        </p:nvSpPr>
        <p:spPr/>
        <p:txBody>
          <a:bodyPr/>
          <a:lstStyle/>
          <a:p>
            <a:fld id="{ED3D6733-6F27-4404-AB51-585418F146E5}" type="datetimeFigureOut">
              <a:rPr lang="ko-KR" altLang="en-US" smtClean="0"/>
              <a:pPr/>
              <a:t>2023-02-07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제목 1"/>
          <p:cNvSpPr>
            <a:spLocks noGrp="1"/>
          </p:cNvSpPr>
          <p:nvPr>
            <p:ph type="title"/>
          </p:nvPr>
        </p:nvSpPr>
        <p:spPr>
          <a:xfrm>
            <a:off x="395536" y="116632"/>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65000"/>
                    <a:lumOff val="35000"/>
                  </a:schemeClr>
                </a:solidFill>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2023-02-07</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268760"/>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2023-02-07</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268760"/>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395536" y="116632"/>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65000"/>
                    <a:lumOff val="35000"/>
                  </a:schemeClr>
                </a:solidFill>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2023-02-07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3671346" y="2348880"/>
            <a:ext cx="5472654" cy="1368152"/>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b="0" kern="1200" dirty="0">
                <a:solidFill>
                  <a:srgbClr val="FFC000"/>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2023-02-07</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ev.classmethod.jp/articles/aws-beginner-ec2-ssh/" TargetMode="Externa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inab818.site/microsoft-windows-server-2016/webserver-iis-install-2/"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187624" y="3861048"/>
            <a:ext cx="7848872" cy="1585337"/>
          </a:xfrm>
        </p:spPr>
        <p:txBody>
          <a:bodyPr/>
          <a:lstStyle/>
          <a:p>
            <a:r>
              <a:rPr lang="en-US" altLang="ja-JP" b="1" dirty="0">
                <a:solidFill>
                  <a:schemeClr val="accent6">
                    <a:lumMod val="75000"/>
                  </a:schemeClr>
                </a:solidFill>
                <a:latin typeface="BIZ UDP明朝 Medium" panose="02020500000000000000" pitchFamily="18" charset="-128"/>
                <a:ea typeface="BIZ UDP明朝 Medium" panose="02020500000000000000" pitchFamily="18" charset="-128"/>
              </a:rPr>
              <a:t>4</a:t>
            </a: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章</a:t>
            </a:r>
            <a:r>
              <a:rPr lang="en-US" altLang="ja-JP" b="1" dirty="0">
                <a:solidFill>
                  <a:schemeClr val="accent6">
                    <a:lumMod val="75000"/>
                  </a:schemeClr>
                </a:solidFill>
                <a:latin typeface="BIZ UDP明朝 Medium" panose="02020500000000000000" pitchFamily="18" charset="-128"/>
                <a:ea typeface="BIZ UDP明朝 Medium" panose="02020500000000000000" pitchFamily="18" charset="-128"/>
              </a:rPr>
              <a:t>.EC2</a:t>
            </a: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サーバー</a:t>
            </a:r>
            <a:r>
              <a:rPr lang="ja-JP" altLang="en-US" b="1">
                <a:solidFill>
                  <a:schemeClr val="accent6">
                    <a:lumMod val="75000"/>
                  </a:schemeClr>
                </a:solidFill>
                <a:latin typeface="BIZ UDP明朝 Medium" panose="02020500000000000000" pitchFamily="18" charset="-128"/>
                <a:ea typeface="BIZ UDP明朝 Medium" panose="02020500000000000000" pitchFamily="18" charset="-128"/>
              </a:rPr>
              <a:t>の構築</a:t>
            </a:r>
            <a:endParaRPr lang="ko-KR" altLang="en-US" b="1" dirty="0">
              <a:solidFill>
                <a:schemeClr val="accent6">
                  <a:lumMod val="75000"/>
                </a:schemeClr>
              </a:solidFill>
              <a:latin typeface="BIZ UDP明朝 Medium" panose="02020500000000000000" pitchFamily="18"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AZ(Availability Zone)</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とは、各リージョン内にある</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物理的に分離されたデータセンター</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のことを指します。</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AZ</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は、同じリージョン内に複数存在することがあります。現在、東京リージョンには、</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3</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つの</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AZ</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ap-northeast-1a</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ap-northeast-1c</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ap-northeast-1d</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）が利用可能です。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74151"/>
                </a:solidFill>
                <a:latin typeface="BIZ UDP明朝 Medium" panose="02020500000000000000" pitchFamily="18" charset="-128"/>
                <a:ea typeface="BIZ UDP明朝 Medium" panose="02020500000000000000" pitchFamily="18" charset="-128"/>
              </a:rPr>
              <a:t>　</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同じリージョン内の複数の</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AZ</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にリソースをデプロイすることで、</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冗長性</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を実現することができます。</a:t>
            </a:r>
            <a:r>
              <a:rPr lang="ja-JP" altLang="en-US" i="0" dirty="0">
                <a:solidFill>
                  <a:srgbClr val="374151"/>
                </a:solidFill>
                <a:latin typeface="BIZ UDP明朝 Medium" panose="02020500000000000000" pitchFamily="18" charset="-128"/>
                <a:ea typeface="BIZ UDP明朝 Medium" panose="02020500000000000000" pitchFamily="18" charset="-128"/>
              </a:rPr>
              <a:t>　</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例えば、</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EC2</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インスタンスを複数の</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AZ</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にデプロイすることで、単一の</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AZ</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で地震や災害などによる停電などの障害が発生した場合でも、他の</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AZ</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にあるインスタンスでサービスを継続させることができます。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04 AZ</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AZ</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E1A21107-F9B8-30F2-2241-D9C45057C38C}"/>
              </a:ext>
            </a:extLst>
          </p:cNvPr>
          <p:cNvPicPr>
            <a:picLocks noChangeAspect="1"/>
          </p:cNvPicPr>
          <p:nvPr/>
        </p:nvPicPr>
        <p:blipFill>
          <a:blip r:embed="rId2"/>
          <a:stretch>
            <a:fillRect/>
          </a:stretch>
        </p:blipFill>
        <p:spPr>
          <a:xfrm>
            <a:off x="409675" y="3429000"/>
            <a:ext cx="3937154" cy="3018485"/>
          </a:xfrm>
          <a:prstGeom prst="rect">
            <a:avLst/>
          </a:prstGeom>
        </p:spPr>
      </p:pic>
      <p:pic>
        <p:nvPicPr>
          <p:cNvPr id="4" name="図 3">
            <a:extLst>
              <a:ext uri="{FF2B5EF4-FFF2-40B4-BE49-F238E27FC236}">
                <a16:creationId xmlns:a16="http://schemas.microsoft.com/office/drawing/2014/main" id="{B7B1DCC7-62BA-B964-8BD0-670755B95825}"/>
              </a:ext>
            </a:extLst>
          </p:cNvPr>
          <p:cNvPicPr>
            <a:picLocks noChangeAspect="1"/>
          </p:cNvPicPr>
          <p:nvPr/>
        </p:nvPicPr>
        <p:blipFill>
          <a:blip r:embed="rId3"/>
          <a:stretch>
            <a:fillRect/>
          </a:stretch>
        </p:blipFill>
        <p:spPr>
          <a:xfrm>
            <a:off x="4792883" y="3429000"/>
            <a:ext cx="3955581" cy="3018485"/>
          </a:xfrm>
          <a:prstGeom prst="rect">
            <a:avLst/>
          </a:prstGeom>
        </p:spPr>
      </p:pic>
      <p:sp>
        <p:nvSpPr>
          <p:cNvPr id="5" name="제목 1">
            <a:extLst>
              <a:ext uri="{FF2B5EF4-FFF2-40B4-BE49-F238E27FC236}">
                <a16:creationId xmlns:a16="http://schemas.microsoft.com/office/drawing/2014/main" id="{3D834CC9-7C47-2230-04E6-BA3875591B3D}"/>
              </a:ext>
            </a:extLst>
          </p:cNvPr>
          <p:cNvSpPr txBox="1">
            <a:spLocks/>
          </p:cNvSpPr>
          <p:nvPr/>
        </p:nvSpPr>
        <p:spPr>
          <a:xfrm>
            <a:off x="345939" y="3159762"/>
            <a:ext cx="1241469"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単一</a:t>
            </a:r>
            <a:r>
              <a:rPr lang="en-US" altLang="ja-JP" sz="1000" b="0" dirty="0">
                <a:solidFill>
                  <a:srgbClr val="F6882E"/>
                </a:solidFill>
                <a:latin typeface="BIZ UDP明朝 Medium" panose="02020500000000000000" pitchFamily="18" charset="-128"/>
                <a:ea typeface="BIZ UDP明朝 Medium" panose="02020500000000000000" pitchFamily="18" charset="-128"/>
              </a:rPr>
              <a:t>AZ</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
        <p:nvSpPr>
          <p:cNvPr id="6" name="제목 1">
            <a:extLst>
              <a:ext uri="{FF2B5EF4-FFF2-40B4-BE49-F238E27FC236}">
                <a16:creationId xmlns:a16="http://schemas.microsoft.com/office/drawing/2014/main" id="{7F6A0085-905A-24E1-EFEE-20C1D2F39352}"/>
              </a:ext>
            </a:extLst>
          </p:cNvPr>
          <p:cNvSpPr txBox="1">
            <a:spLocks/>
          </p:cNvSpPr>
          <p:nvPr/>
        </p:nvSpPr>
        <p:spPr>
          <a:xfrm>
            <a:off x="4743286" y="3134982"/>
            <a:ext cx="1241469"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マルチ</a:t>
            </a:r>
            <a:r>
              <a:rPr lang="en-US" altLang="ja-JP" sz="1000" b="0" dirty="0">
                <a:solidFill>
                  <a:srgbClr val="F6882E"/>
                </a:solidFill>
                <a:latin typeface="BIZ UDP明朝 Medium" panose="02020500000000000000" pitchFamily="18" charset="-128"/>
                <a:ea typeface="BIZ UDP明朝 Medium" panose="02020500000000000000" pitchFamily="18" charset="-128"/>
              </a:rPr>
              <a:t>AZ</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555304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b="0" i="0" dirty="0">
                <a:solidFill>
                  <a:schemeClr val="tx1"/>
                </a:solidFill>
                <a:effectLst/>
                <a:latin typeface="BIZ UDP明朝 Medium" panose="02020500000000000000" pitchFamily="18" charset="-128"/>
                <a:ea typeface="BIZ UDP明朝 Medium" panose="02020500000000000000" pitchFamily="18" charset="-128"/>
              </a:rPr>
              <a:t>　</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サブネット</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(subnet)</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VPC</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ネットワーク内の</a:t>
            </a:r>
            <a:r>
              <a:rPr lang="ja-JP" altLang="en-US"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さらに分割された小さなネットワーク</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のことです。</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ネットワークをより小さな単位に分割することで、</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サブネットごとに役割に応じたネットワークを作成することができます</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IGW</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が関連付けされてインターネット抜けできるサブネットを</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パブリックサブネット</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といい、インターネット抜けできないサブネットを</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プライベートサブネット</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といいます。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74151"/>
                </a:solidFill>
                <a:latin typeface="BIZ UDP明朝 Medium" panose="02020500000000000000" pitchFamily="18" charset="-128"/>
                <a:ea typeface="BIZ UDP明朝 Medium" panose="02020500000000000000" pitchFamily="18" charset="-128"/>
              </a:rPr>
              <a:t>　</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サブネット内に作成されたリソースは、指定しない</a:t>
            </a:r>
            <a:r>
              <a:rPr lang="ja-JP" altLang="en-US" i="0" dirty="0">
                <a:solidFill>
                  <a:srgbClr val="374151"/>
                </a:solidFill>
                <a:latin typeface="BIZ UDP明朝 Medium" panose="02020500000000000000" pitchFamily="18" charset="-128"/>
                <a:ea typeface="BIZ UDP明朝 Medium" panose="02020500000000000000" pitchFamily="18" charset="-128"/>
              </a:rPr>
              <a:t>限りサブネット</a:t>
            </a:r>
            <a:r>
              <a:rPr lang="en-US" altLang="ja-JP" i="0" dirty="0">
                <a:solidFill>
                  <a:srgbClr val="374151"/>
                </a:solidFill>
                <a:latin typeface="BIZ UDP明朝 Medium" panose="02020500000000000000" pitchFamily="18" charset="-128"/>
                <a:ea typeface="BIZ UDP明朝 Medium" panose="02020500000000000000" pitchFamily="18" charset="-128"/>
              </a:rPr>
              <a:t>CIDR</a:t>
            </a:r>
            <a:r>
              <a:rPr lang="ja-JP" altLang="en-US" i="0" dirty="0">
                <a:solidFill>
                  <a:srgbClr val="374151"/>
                </a:solidFill>
                <a:latin typeface="BIZ UDP明朝 Medium" panose="02020500000000000000" pitchFamily="18" charset="-128"/>
                <a:ea typeface="BIZ UDP明朝 Medium" panose="02020500000000000000" pitchFamily="18" charset="-128"/>
              </a:rPr>
              <a:t>からランダムの</a:t>
            </a:r>
            <a:r>
              <a:rPr lang="en-US" altLang="ja-JP" i="0" dirty="0">
                <a:solidFill>
                  <a:srgbClr val="374151"/>
                </a:solidFill>
                <a:latin typeface="BIZ UDP明朝 Medium" panose="02020500000000000000" pitchFamily="18" charset="-128"/>
                <a:ea typeface="BIZ UDP明朝 Medium" panose="02020500000000000000" pitchFamily="18" charset="-128"/>
              </a:rPr>
              <a:t>IP</a:t>
            </a:r>
            <a:r>
              <a:rPr lang="ja-JP" altLang="en-US" i="0" dirty="0">
                <a:solidFill>
                  <a:srgbClr val="374151"/>
                </a:solidFill>
                <a:latin typeface="BIZ UDP明朝 Medium" panose="02020500000000000000" pitchFamily="18" charset="-128"/>
                <a:ea typeface="BIZ UDP明朝 Medium" panose="02020500000000000000" pitchFamily="18" charset="-128"/>
              </a:rPr>
              <a:t>がリソースに割り当てられます。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05 </a:t>
            </a:r>
            <a:r>
              <a:rPr lang="ja-JP" altLang="en-US" sz="1600" dirty="0">
                <a:latin typeface="BIZ UDP明朝 Medium" panose="02020500000000000000" pitchFamily="18" charset="-128"/>
                <a:ea typeface="BIZ UDP明朝 Medium" panose="02020500000000000000" pitchFamily="18" charset="-128"/>
              </a:rPr>
              <a:t>サブネット</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サブネット</a:t>
            </a:r>
          </a:p>
        </p:txBody>
      </p:sp>
      <p:pic>
        <p:nvPicPr>
          <p:cNvPr id="15" name="図 14">
            <a:extLst>
              <a:ext uri="{FF2B5EF4-FFF2-40B4-BE49-F238E27FC236}">
                <a16:creationId xmlns:a16="http://schemas.microsoft.com/office/drawing/2014/main" id="{4BCBAD1D-E30D-43C1-3224-E2742880AEC3}"/>
              </a:ext>
            </a:extLst>
          </p:cNvPr>
          <p:cNvPicPr>
            <a:picLocks noChangeAspect="1"/>
          </p:cNvPicPr>
          <p:nvPr/>
        </p:nvPicPr>
        <p:blipFill>
          <a:blip r:embed="rId2"/>
          <a:stretch>
            <a:fillRect/>
          </a:stretch>
        </p:blipFill>
        <p:spPr>
          <a:xfrm>
            <a:off x="5436096" y="2780928"/>
            <a:ext cx="2856764" cy="3764568"/>
          </a:xfrm>
          <a:prstGeom prst="rect">
            <a:avLst/>
          </a:prstGeom>
        </p:spPr>
      </p:pic>
      <p:pic>
        <p:nvPicPr>
          <p:cNvPr id="17" name="図 16">
            <a:extLst>
              <a:ext uri="{FF2B5EF4-FFF2-40B4-BE49-F238E27FC236}">
                <a16:creationId xmlns:a16="http://schemas.microsoft.com/office/drawing/2014/main" id="{942EED93-2631-91A1-C5F7-809152313487}"/>
              </a:ext>
            </a:extLst>
          </p:cNvPr>
          <p:cNvPicPr>
            <a:picLocks noChangeAspect="1"/>
          </p:cNvPicPr>
          <p:nvPr/>
        </p:nvPicPr>
        <p:blipFill>
          <a:blip r:embed="rId3"/>
          <a:stretch>
            <a:fillRect/>
          </a:stretch>
        </p:blipFill>
        <p:spPr>
          <a:xfrm>
            <a:off x="803632" y="3108174"/>
            <a:ext cx="3528788" cy="3272386"/>
          </a:xfrm>
          <a:prstGeom prst="rect">
            <a:avLst/>
          </a:prstGeom>
        </p:spPr>
      </p:pic>
      <p:sp>
        <p:nvSpPr>
          <p:cNvPr id="2" name="제목 1">
            <a:extLst>
              <a:ext uri="{FF2B5EF4-FFF2-40B4-BE49-F238E27FC236}">
                <a16:creationId xmlns:a16="http://schemas.microsoft.com/office/drawing/2014/main" id="{1E99BE70-B731-781B-6691-BE31437AFB41}"/>
              </a:ext>
            </a:extLst>
          </p:cNvPr>
          <p:cNvSpPr txBox="1">
            <a:spLocks/>
          </p:cNvSpPr>
          <p:nvPr/>
        </p:nvSpPr>
        <p:spPr>
          <a:xfrm>
            <a:off x="797157" y="3289500"/>
            <a:ext cx="1493497"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パブリックサブネット</a:t>
            </a:r>
          </a:p>
        </p:txBody>
      </p:sp>
      <p:sp>
        <p:nvSpPr>
          <p:cNvPr id="3" name="제목 1">
            <a:extLst>
              <a:ext uri="{FF2B5EF4-FFF2-40B4-BE49-F238E27FC236}">
                <a16:creationId xmlns:a16="http://schemas.microsoft.com/office/drawing/2014/main" id="{2A918984-6ED7-127D-1D0A-245B1B662C73}"/>
              </a:ext>
            </a:extLst>
          </p:cNvPr>
          <p:cNvSpPr txBox="1">
            <a:spLocks/>
          </p:cNvSpPr>
          <p:nvPr/>
        </p:nvSpPr>
        <p:spPr>
          <a:xfrm>
            <a:off x="5335601" y="2907159"/>
            <a:ext cx="1493497"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プライベートサブネット</a:t>
            </a:r>
          </a:p>
        </p:txBody>
      </p:sp>
    </p:spTree>
    <p:extLst>
      <p:ext uri="{BB962C8B-B14F-4D97-AF65-F5344CB8AC3E}">
        <p14:creationId xmlns:p14="http://schemas.microsoft.com/office/powerpoint/2010/main" val="3842677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lgn="l"/>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IGW(</a:t>
            </a:r>
            <a:r>
              <a:rPr lang="en-US" altLang="ja-JP" sz="1600" b="1" i="0" dirty="0" err="1">
                <a:solidFill>
                  <a:srgbClr val="F6882E"/>
                </a:solidFill>
                <a:latin typeface="BIZ UDP明朝 Medium" panose="02020500000000000000" pitchFamily="18" charset="-128"/>
                <a:ea typeface="BIZ UDP明朝 Medium" panose="02020500000000000000" pitchFamily="18" charset="-128"/>
              </a:rPr>
              <a:t>InternetGateway</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a:t>
            </a:r>
            <a:r>
              <a:rPr lang="ja-JP" altLang="en-US" i="0" dirty="0">
                <a:solidFill>
                  <a:schemeClr val="tx1"/>
                </a:solidFill>
                <a:effectLst/>
                <a:latin typeface="BIZ UDP明朝 Medium" panose="02020500000000000000" pitchFamily="18" charset="-128"/>
                <a:ea typeface="BIZ UDP明朝 Medium" panose="02020500000000000000" pitchFamily="18" charset="-128"/>
              </a:rPr>
              <a:t>は、 </a:t>
            </a:r>
            <a:r>
              <a:rPr lang="en-US" altLang="ja-JP"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VPC</a:t>
            </a:r>
            <a:r>
              <a:rPr lang="ja-JP" altLang="en-US"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とインターネットとの間の通信を可能</a:t>
            </a:r>
            <a:r>
              <a:rPr lang="ja-JP" altLang="en-US" i="0" dirty="0">
                <a:solidFill>
                  <a:schemeClr val="tx1"/>
                </a:solidFill>
                <a:effectLst/>
                <a:latin typeface="BIZ UDP明朝 Medium" panose="02020500000000000000" pitchFamily="18" charset="-128"/>
                <a:ea typeface="BIZ UDP明朝 Medium" panose="02020500000000000000" pitchFamily="18" charset="-128"/>
              </a:rPr>
              <a:t>にし、サブネット内のリソース</a:t>
            </a:r>
            <a:r>
              <a:rPr lang="en-US" altLang="ja-JP" i="0" dirty="0">
                <a:solidFill>
                  <a:schemeClr val="tx1"/>
                </a:solidFill>
                <a:effectLst/>
                <a:latin typeface="BIZ UDP明朝 Medium" panose="02020500000000000000" pitchFamily="18" charset="-128"/>
                <a:ea typeface="BIZ UDP明朝 Medium" panose="02020500000000000000" pitchFamily="18" charset="-128"/>
              </a:rPr>
              <a:t>(EC2</a:t>
            </a:r>
            <a:r>
              <a:rPr lang="ja-JP" altLang="en-US" i="0" dirty="0">
                <a:solidFill>
                  <a:schemeClr val="tx1"/>
                </a:solidFill>
                <a:effectLst/>
                <a:latin typeface="BIZ UDP明朝 Medium" panose="02020500000000000000" pitchFamily="18" charset="-128"/>
                <a:ea typeface="BIZ UDP明朝 Medium" panose="02020500000000000000" pitchFamily="18" charset="-128"/>
              </a:rPr>
              <a:t>インスタンスなど</a:t>
            </a:r>
            <a:r>
              <a:rPr lang="en-US" altLang="ja-JP" i="0" dirty="0">
                <a:solidFill>
                  <a:schemeClr val="tx1"/>
                </a:solidFill>
                <a:effectLst/>
                <a:latin typeface="BIZ UDP明朝 Medium" panose="02020500000000000000" pitchFamily="18" charset="-128"/>
                <a:ea typeface="BIZ UDP明朝 Medium" panose="02020500000000000000" pitchFamily="18" charset="-128"/>
              </a:rPr>
              <a:t>)</a:t>
            </a:r>
            <a:r>
              <a:rPr lang="ja-JP" altLang="en-US" i="0" dirty="0">
                <a:solidFill>
                  <a:schemeClr val="tx1"/>
                </a:solidFill>
                <a:effectLst/>
                <a:latin typeface="BIZ UDP明朝 Medium" panose="02020500000000000000" pitchFamily="18" charset="-128"/>
                <a:ea typeface="BIZ UDP明朝 Medium" panose="02020500000000000000" pitchFamily="18" charset="-128"/>
              </a:rPr>
              <a:t>がインターネットに接続できるようになります。</a:t>
            </a:r>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a:p>
            <a:pPr marL="0" indent="0" algn="l"/>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effectLst/>
                <a:latin typeface="BIZ UDP明朝 Medium" panose="02020500000000000000" pitchFamily="18" charset="-128"/>
                <a:ea typeface="BIZ UDP明朝 Medium" panose="02020500000000000000" pitchFamily="18" charset="-128"/>
              </a:rPr>
              <a:t>IGW</a:t>
            </a:r>
            <a:r>
              <a:rPr lang="ja-JP" altLang="en-US" i="0" dirty="0">
                <a:solidFill>
                  <a:schemeClr val="tx1"/>
                </a:solidFill>
                <a:effectLst/>
                <a:latin typeface="BIZ UDP明朝 Medium" panose="02020500000000000000" pitchFamily="18" charset="-128"/>
                <a:ea typeface="BIZ UDP明朝 Medium" panose="02020500000000000000" pitchFamily="18" charset="-128"/>
              </a:rPr>
              <a:t>が関連付けされてインターネット抜けできる</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ルート</a:t>
            </a:r>
            <a:r>
              <a:rPr lang="ja-JP" altLang="en-US" i="0" dirty="0">
                <a:solidFill>
                  <a:schemeClr val="tx1"/>
                </a:solidFill>
                <a:effectLst/>
                <a:latin typeface="BIZ UDP明朝 Medium" panose="02020500000000000000" pitchFamily="18" charset="-128"/>
                <a:ea typeface="BIZ UDP明朝 Medium" panose="02020500000000000000" pitchFamily="18" charset="-128"/>
              </a:rPr>
              <a:t>のあるサブネットを</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パブリックサブネット</a:t>
            </a:r>
            <a:r>
              <a:rPr lang="ja-JP" altLang="en-US" i="0" dirty="0">
                <a:solidFill>
                  <a:schemeClr val="tx1"/>
                </a:solidFill>
                <a:effectLst/>
                <a:latin typeface="BIZ UDP明朝 Medium" panose="02020500000000000000" pitchFamily="18" charset="-128"/>
                <a:ea typeface="BIZ UDP明朝 Medium" panose="02020500000000000000" pitchFamily="18" charset="-128"/>
              </a:rPr>
              <a:t>といいます。</a:t>
            </a:r>
            <a:r>
              <a:rPr lang="en-US" altLang="ja-JP" i="0" dirty="0">
                <a:solidFill>
                  <a:schemeClr val="tx1"/>
                </a:solidFill>
                <a:effectLst/>
                <a:latin typeface="BIZ UDP明朝 Medium" panose="02020500000000000000" pitchFamily="18" charset="-128"/>
                <a:ea typeface="BIZ UDP明朝 Medium" panose="02020500000000000000" pitchFamily="18" charset="-128"/>
              </a:rPr>
              <a:t>IGW</a:t>
            </a:r>
            <a:r>
              <a:rPr lang="ja-JP" altLang="en-US" i="0" dirty="0">
                <a:solidFill>
                  <a:schemeClr val="tx1"/>
                </a:solidFill>
                <a:effectLst/>
                <a:latin typeface="BIZ UDP明朝 Medium" panose="02020500000000000000" pitchFamily="18" charset="-128"/>
                <a:ea typeface="BIZ UDP明朝 Medium" panose="02020500000000000000" pitchFamily="18" charset="-128"/>
              </a:rPr>
              <a:t>向きのルートがなく、</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インターネット抜けできないサブネットを</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プライベートサブネット</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といいます。</a:t>
            </a:r>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06 </a:t>
            </a:r>
            <a:r>
              <a:rPr lang="en-US" altLang="ja-JP" sz="1600" dirty="0" err="1">
                <a:latin typeface="BIZ UDP明朝 Medium" panose="02020500000000000000" pitchFamily="18" charset="-128"/>
                <a:ea typeface="BIZ UDP明朝 Medium" panose="02020500000000000000" pitchFamily="18" charset="-128"/>
              </a:rPr>
              <a:t>InternetGaeway</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err="1">
                <a:solidFill>
                  <a:schemeClr val="tx1"/>
                </a:solidFill>
                <a:latin typeface="BIZ UDP明朝 Medium" panose="02020500000000000000" pitchFamily="18" charset="-128"/>
                <a:ea typeface="BIZ UDP明朝 Medium" panose="02020500000000000000" pitchFamily="18" charset="-128"/>
              </a:rPr>
              <a:t>InternetGateway</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2" name="図 1">
            <a:extLst>
              <a:ext uri="{FF2B5EF4-FFF2-40B4-BE49-F238E27FC236}">
                <a16:creationId xmlns:a16="http://schemas.microsoft.com/office/drawing/2014/main" id="{28F35FC0-099F-025E-12FD-727E2864CB26}"/>
              </a:ext>
            </a:extLst>
          </p:cNvPr>
          <p:cNvPicPr>
            <a:picLocks noChangeAspect="1"/>
          </p:cNvPicPr>
          <p:nvPr/>
        </p:nvPicPr>
        <p:blipFill>
          <a:blip r:embed="rId2"/>
          <a:stretch>
            <a:fillRect/>
          </a:stretch>
        </p:blipFill>
        <p:spPr>
          <a:xfrm>
            <a:off x="5388040" y="2654728"/>
            <a:ext cx="2856764" cy="3764568"/>
          </a:xfrm>
          <a:prstGeom prst="rect">
            <a:avLst/>
          </a:prstGeom>
        </p:spPr>
      </p:pic>
      <p:pic>
        <p:nvPicPr>
          <p:cNvPr id="3" name="図 2">
            <a:extLst>
              <a:ext uri="{FF2B5EF4-FFF2-40B4-BE49-F238E27FC236}">
                <a16:creationId xmlns:a16="http://schemas.microsoft.com/office/drawing/2014/main" id="{DDD3262B-4C25-E53A-6F6C-04F116C68FF5}"/>
              </a:ext>
            </a:extLst>
          </p:cNvPr>
          <p:cNvPicPr>
            <a:picLocks noChangeAspect="1"/>
          </p:cNvPicPr>
          <p:nvPr/>
        </p:nvPicPr>
        <p:blipFill>
          <a:blip r:embed="rId3"/>
          <a:stretch>
            <a:fillRect/>
          </a:stretch>
        </p:blipFill>
        <p:spPr>
          <a:xfrm>
            <a:off x="755576" y="2981974"/>
            <a:ext cx="3528788" cy="3272386"/>
          </a:xfrm>
          <a:prstGeom prst="rect">
            <a:avLst/>
          </a:prstGeom>
        </p:spPr>
      </p:pic>
      <p:sp>
        <p:nvSpPr>
          <p:cNvPr id="4" name="제목 1">
            <a:extLst>
              <a:ext uri="{FF2B5EF4-FFF2-40B4-BE49-F238E27FC236}">
                <a16:creationId xmlns:a16="http://schemas.microsoft.com/office/drawing/2014/main" id="{FE8DDBFA-9404-5255-A470-93D005E728B8}"/>
              </a:ext>
            </a:extLst>
          </p:cNvPr>
          <p:cNvSpPr txBox="1">
            <a:spLocks/>
          </p:cNvSpPr>
          <p:nvPr/>
        </p:nvSpPr>
        <p:spPr>
          <a:xfrm>
            <a:off x="749101" y="3163300"/>
            <a:ext cx="1493497"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パブリックサブネット</a:t>
            </a:r>
          </a:p>
        </p:txBody>
      </p:sp>
      <p:sp>
        <p:nvSpPr>
          <p:cNvPr id="5" name="제목 1">
            <a:extLst>
              <a:ext uri="{FF2B5EF4-FFF2-40B4-BE49-F238E27FC236}">
                <a16:creationId xmlns:a16="http://schemas.microsoft.com/office/drawing/2014/main" id="{A6EA19F2-200C-7A11-8166-821BD9D9D5CE}"/>
              </a:ext>
            </a:extLst>
          </p:cNvPr>
          <p:cNvSpPr txBox="1">
            <a:spLocks/>
          </p:cNvSpPr>
          <p:nvPr/>
        </p:nvSpPr>
        <p:spPr>
          <a:xfrm>
            <a:off x="5287545" y="2780959"/>
            <a:ext cx="1493497"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プライベートサブネット</a:t>
            </a:r>
          </a:p>
        </p:txBody>
      </p:sp>
    </p:spTree>
    <p:extLst>
      <p:ext uri="{BB962C8B-B14F-4D97-AF65-F5344CB8AC3E}">
        <p14:creationId xmlns:p14="http://schemas.microsoft.com/office/powerpoint/2010/main" val="766273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lgn="l"/>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en-US" altLang="ja-JP" b="1" i="0" dirty="0" err="1">
                <a:solidFill>
                  <a:srgbClr val="F6882E"/>
                </a:solidFill>
                <a:effectLst/>
                <a:latin typeface="BIZ UDP明朝 Medium" panose="02020500000000000000" pitchFamily="18" charset="-128"/>
                <a:ea typeface="BIZ UDP明朝 Medium" panose="02020500000000000000" pitchFamily="18" charset="-128"/>
              </a:rPr>
              <a:t>RouteTable</a:t>
            </a:r>
            <a:r>
              <a:rPr lang="ja-JP" altLang="en-US" i="0" dirty="0">
                <a:solidFill>
                  <a:schemeClr val="tx1"/>
                </a:solidFill>
                <a:effectLst/>
                <a:latin typeface="BIZ UDP明朝 Medium" panose="02020500000000000000" pitchFamily="18" charset="-128"/>
                <a:ea typeface="BIZ UDP明朝 Medium" panose="02020500000000000000" pitchFamily="18" charset="-128"/>
              </a:rPr>
              <a:t>は、 </a:t>
            </a:r>
            <a:r>
              <a:rPr lang="ja-JP" altLang="en-US" i="0"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サブネット単位で設定ができ、</a:t>
            </a:r>
            <a:r>
              <a:rPr lang="ja-JP" altLang="en-US"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サブネット内にあるリソースがどこに通信がいくかのルールを定めたもの</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です。</a:t>
            </a:r>
            <a:endParaRPr lang="en-US" altLang="ja-JP" b="0" i="0" dirty="0">
              <a:solidFill>
                <a:srgbClr val="333333"/>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rPr>
              <a:t>　例えば、下記のようなルートテーブルの設定の場合、そのルートテーブルが設定されたサブネット内のリソースは、</a:t>
            </a:r>
            <a:r>
              <a:rPr lang="ja-JP" altLang="en-US" i="0" dirty="0">
                <a:solidFill>
                  <a:srgbClr val="FF0000"/>
                </a:solidFill>
                <a:latin typeface="BIZ UDP明朝 Medium" panose="02020500000000000000" pitchFamily="18" charset="-128"/>
                <a:ea typeface="BIZ UDP明朝 Medium" panose="02020500000000000000" pitchFamily="18" charset="-128"/>
              </a:rPr>
              <a:t>送信先が「</a:t>
            </a:r>
            <a:r>
              <a:rPr kumimoji="1" lang="en-US" altLang="ja-JP" sz="1600" b="0" i="0" dirty="0">
                <a:solidFill>
                  <a:srgbClr val="FF0000"/>
                </a:solidFill>
                <a:latin typeface="BIZ UDP明朝 Medium" panose="02020500000000000000" pitchFamily="18" charset="-128"/>
                <a:ea typeface="BIZ UDP明朝 Medium" panose="02020500000000000000" pitchFamily="18" charset="-128"/>
              </a:rPr>
              <a:t>192.168.0.0/16</a:t>
            </a:r>
            <a:r>
              <a:rPr kumimoji="1" lang="ja-JP" altLang="en-US" sz="1600" b="0" i="0" dirty="0">
                <a:solidFill>
                  <a:srgbClr val="FF0000"/>
                </a:solidFill>
                <a:latin typeface="BIZ UDP明朝 Medium" panose="02020500000000000000" pitchFamily="18" charset="-128"/>
                <a:ea typeface="BIZ UDP明朝 Medium" panose="02020500000000000000" pitchFamily="18" charset="-128"/>
              </a:rPr>
              <a:t>」の場合、ＶＰＣ内（</a:t>
            </a:r>
            <a:r>
              <a:rPr kumimoji="1" lang="en-US" altLang="ja-JP" sz="1600" b="0" i="0" dirty="0">
                <a:solidFill>
                  <a:srgbClr val="FF0000"/>
                </a:solidFill>
                <a:latin typeface="BIZ UDP明朝 Medium" panose="02020500000000000000" pitchFamily="18" charset="-128"/>
                <a:ea typeface="BIZ UDP明朝 Medium" panose="02020500000000000000" pitchFamily="18" charset="-128"/>
              </a:rPr>
              <a:t>local</a:t>
            </a:r>
            <a:r>
              <a:rPr kumimoji="1" lang="ja-JP" altLang="en-US" sz="1600" b="0" i="0" dirty="0">
                <a:solidFill>
                  <a:srgbClr val="FF0000"/>
                </a:solidFill>
                <a:latin typeface="BIZ UDP明朝 Medium" panose="02020500000000000000" pitchFamily="18" charset="-128"/>
                <a:ea typeface="BIZ UDP明朝 Medium" panose="02020500000000000000" pitchFamily="18" charset="-128"/>
              </a:rPr>
              <a:t>）で通信</a:t>
            </a:r>
            <a:r>
              <a:rPr kumimoji="1" lang="ja-JP" altLang="en-US" sz="1600" b="0" i="0" dirty="0">
                <a:solidFill>
                  <a:schemeClr val="tx1"/>
                </a:solidFill>
                <a:latin typeface="BIZ UDP明朝 Medium" panose="02020500000000000000" pitchFamily="18" charset="-128"/>
                <a:ea typeface="BIZ UDP明朝 Medium" panose="02020500000000000000" pitchFamily="18" charset="-128"/>
              </a:rPr>
              <a:t>します。送信先が</a:t>
            </a:r>
            <a:r>
              <a:rPr kumimoji="1" lang="ja-JP" altLang="en-US" sz="1600" b="0" i="0" dirty="0">
                <a:solidFill>
                  <a:srgbClr val="0070C0"/>
                </a:solidFill>
                <a:latin typeface="BIZ UDP明朝 Medium" panose="02020500000000000000" pitchFamily="18" charset="-128"/>
                <a:ea typeface="BIZ UDP明朝 Medium" panose="02020500000000000000" pitchFamily="18" charset="-128"/>
              </a:rPr>
              <a:t>ＶＰＣＩＤＲ以外のすべてのアドレス「</a:t>
            </a:r>
            <a:r>
              <a:rPr kumimoji="1" lang="en-US" altLang="ja-JP" sz="1600" b="0" i="0" dirty="0">
                <a:solidFill>
                  <a:srgbClr val="0070C0"/>
                </a:solidFill>
                <a:latin typeface="BIZ UDP明朝 Medium" panose="02020500000000000000" pitchFamily="18" charset="-128"/>
                <a:ea typeface="BIZ UDP明朝 Medium" panose="02020500000000000000" pitchFamily="18" charset="-128"/>
              </a:rPr>
              <a:t>0.0.0.0/0</a:t>
            </a:r>
            <a:r>
              <a:rPr kumimoji="1" lang="ja-JP" altLang="en-US" i="0" dirty="0">
                <a:solidFill>
                  <a:srgbClr val="0070C0"/>
                </a:solidFill>
                <a:latin typeface="BIZ UDP明朝 Medium" panose="02020500000000000000" pitchFamily="18" charset="-128"/>
                <a:ea typeface="BIZ UDP明朝 Medium" panose="02020500000000000000" pitchFamily="18" charset="-128"/>
              </a:rPr>
              <a:t>」の場合</a:t>
            </a:r>
            <a:r>
              <a:rPr kumimoji="1" lang="ja-JP" altLang="en-US" sz="1600" b="0" i="0" dirty="0">
                <a:solidFill>
                  <a:srgbClr val="0070C0"/>
                </a:solidFill>
                <a:latin typeface="BIZ UDP明朝 Medium" panose="02020500000000000000" pitchFamily="18" charset="-128"/>
                <a:ea typeface="BIZ UDP明朝 Medium" panose="02020500000000000000" pitchFamily="18" charset="-128"/>
              </a:rPr>
              <a:t>は、ＩＧＷに向けて通信</a:t>
            </a:r>
            <a:r>
              <a:rPr kumimoji="1" lang="ja-JP" altLang="en-US" sz="1600" b="0" i="0" dirty="0">
                <a:solidFill>
                  <a:schemeClr val="tx1"/>
                </a:solidFill>
                <a:latin typeface="BIZ UDP明朝 Medium" panose="02020500000000000000" pitchFamily="18" charset="-128"/>
                <a:ea typeface="BIZ UDP明朝 Medium" panose="02020500000000000000" pitchFamily="18" charset="-128"/>
              </a:rPr>
              <a:t>を行い、インターネット通信を行います。</a:t>
            </a:r>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07 </a:t>
            </a:r>
            <a:r>
              <a:rPr lang="en-US" altLang="ja-JP" sz="1600" dirty="0" err="1">
                <a:latin typeface="BIZ UDP明朝 Medium" panose="02020500000000000000" pitchFamily="18" charset="-128"/>
                <a:ea typeface="BIZ UDP明朝 Medium" panose="02020500000000000000" pitchFamily="18" charset="-128"/>
              </a:rPr>
              <a:t>RouteTable</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err="1">
                <a:solidFill>
                  <a:schemeClr val="tx1"/>
                </a:solidFill>
                <a:latin typeface="BIZ UDP明朝 Medium" panose="02020500000000000000" pitchFamily="18" charset="-128"/>
                <a:ea typeface="BIZ UDP明朝 Medium" panose="02020500000000000000" pitchFamily="18" charset="-128"/>
              </a:rPr>
              <a:t>RouteTable</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graphicFrame>
        <p:nvGraphicFramePr>
          <p:cNvPr id="4" name="表 3">
            <a:extLst>
              <a:ext uri="{FF2B5EF4-FFF2-40B4-BE49-F238E27FC236}">
                <a16:creationId xmlns:a16="http://schemas.microsoft.com/office/drawing/2014/main" id="{9BBDC943-19F3-2119-E9DF-C8004F13C618}"/>
              </a:ext>
            </a:extLst>
          </p:cNvPr>
          <p:cNvGraphicFramePr>
            <a:graphicFrameLocks noGrp="1"/>
          </p:cNvGraphicFramePr>
          <p:nvPr>
            <p:extLst>
              <p:ext uri="{D42A27DB-BD31-4B8C-83A1-F6EECF244321}">
                <p14:modId xmlns:p14="http://schemas.microsoft.com/office/powerpoint/2010/main" val="214026597"/>
              </p:ext>
            </p:extLst>
          </p:nvPr>
        </p:nvGraphicFramePr>
        <p:xfrm>
          <a:off x="482990" y="2866736"/>
          <a:ext cx="2062877" cy="764664"/>
        </p:xfrm>
        <a:graphic>
          <a:graphicData uri="http://schemas.openxmlformats.org/drawingml/2006/table">
            <a:tbl>
              <a:tblPr firstRow="1" bandRow="1">
                <a:tableStyleId>{5C22544A-7EE6-4342-B048-85BDC9FD1C3A}</a:tableStyleId>
              </a:tblPr>
              <a:tblGrid>
                <a:gridCol w="2062877">
                  <a:extLst>
                    <a:ext uri="{9D8B030D-6E8A-4147-A177-3AD203B41FA5}">
                      <a16:colId xmlns:a16="http://schemas.microsoft.com/office/drawing/2014/main" val="2888935270"/>
                    </a:ext>
                  </a:extLst>
                </a:gridCol>
              </a:tblGrid>
              <a:tr h="307464">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ルート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837635175"/>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192.168.0.0/16:local</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0070C0"/>
                          </a:solidFill>
                          <a:latin typeface="BIZ UDP明朝 Medium" panose="02020500000000000000" pitchFamily="18" charset="-128"/>
                          <a:ea typeface="BIZ UDP明朝 Medium" panose="02020500000000000000" pitchFamily="18" charset="-128"/>
                        </a:rPr>
                        <a:t>0.0.0.0/0:xxx-igw</a:t>
                      </a:r>
                      <a:endParaRPr kumimoji="1" lang="ja-JP" altLang="en-US" sz="1200" b="0" dirty="0">
                        <a:solidFill>
                          <a:srgbClr val="0070C0"/>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20091776"/>
                  </a:ext>
                </a:extLst>
              </a:tr>
            </a:tbl>
          </a:graphicData>
        </a:graphic>
      </p:graphicFrame>
      <p:pic>
        <p:nvPicPr>
          <p:cNvPr id="8" name="図 7">
            <a:extLst>
              <a:ext uri="{FF2B5EF4-FFF2-40B4-BE49-F238E27FC236}">
                <a16:creationId xmlns:a16="http://schemas.microsoft.com/office/drawing/2014/main" id="{8279FA28-534F-58BB-8857-2121A200D331}"/>
              </a:ext>
            </a:extLst>
          </p:cNvPr>
          <p:cNvPicPr>
            <a:picLocks noChangeAspect="1"/>
          </p:cNvPicPr>
          <p:nvPr/>
        </p:nvPicPr>
        <p:blipFill>
          <a:blip r:embed="rId2"/>
          <a:stretch>
            <a:fillRect/>
          </a:stretch>
        </p:blipFill>
        <p:spPr>
          <a:xfrm>
            <a:off x="3059832" y="2782735"/>
            <a:ext cx="5356940" cy="3937883"/>
          </a:xfrm>
          <a:prstGeom prst="rect">
            <a:avLst/>
          </a:prstGeom>
        </p:spPr>
      </p:pic>
      <p:sp>
        <p:nvSpPr>
          <p:cNvPr id="2" name="正方形/長方形 1">
            <a:extLst>
              <a:ext uri="{FF2B5EF4-FFF2-40B4-BE49-F238E27FC236}">
                <a16:creationId xmlns:a16="http://schemas.microsoft.com/office/drawing/2014/main" id="{BD785948-25E7-67B7-2D6B-4A1E96A8FEBA}"/>
              </a:ext>
            </a:extLst>
          </p:cNvPr>
          <p:cNvSpPr/>
          <p:nvPr/>
        </p:nvSpPr>
        <p:spPr>
          <a:xfrm>
            <a:off x="482990" y="2782736"/>
            <a:ext cx="8265473" cy="3999784"/>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3" name="제목 1">
            <a:extLst>
              <a:ext uri="{FF2B5EF4-FFF2-40B4-BE49-F238E27FC236}">
                <a16:creationId xmlns:a16="http://schemas.microsoft.com/office/drawing/2014/main" id="{4C80DB15-A048-4B61-ED4E-1B95C9468544}"/>
              </a:ext>
            </a:extLst>
          </p:cNvPr>
          <p:cNvSpPr txBox="1">
            <a:spLocks/>
          </p:cNvSpPr>
          <p:nvPr/>
        </p:nvSpPr>
        <p:spPr>
          <a:xfrm>
            <a:off x="8288006" y="2492896"/>
            <a:ext cx="510055" cy="37384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ルート</a:t>
            </a:r>
          </a:p>
        </p:txBody>
      </p:sp>
    </p:spTree>
    <p:extLst>
      <p:ext uri="{BB962C8B-B14F-4D97-AF65-F5344CB8AC3E}">
        <p14:creationId xmlns:p14="http://schemas.microsoft.com/office/powerpoint/2010/main" val="2530477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en-US" altLang="ja-JP" b="1" i="0" dirty="0" err="1">
                <a:solidFill>
                  <a:srgbClr val="F6882E"/>
                </a:solidFill>
                <a:effectLst/>
                <a:latin typeface="BIZ UDP明朝 Medium" panose="02020500000000000000" pitchFamily="18" charset="-128"/>
                <a:ea typeface="BIZ UDP明朝 Medium" panose="02020500000000000000" pitchFamily="18" charset="-128"/>
              </a:rPr>
              <a:t>SecurityGroup</a:t>
            </a:r>
            <a:r>
              <a:rPr lang="ja-JP" altLang="en-US" i="0" dirty="0">
                <a:solidFill>
                  <a:schemeClr val="tx1"/>
                </a:solidFill>
                <a:effectLst/>
                <a:latin typeface="BIZ UDP明朝 Medium" panose="02020500000000000000" pitchFamily="18" charset="-128"/>
                <a:ea typeface="BIZ UDP明朝 Medium" panose="02020500000000000000" pitchFamily="18" charset="-128"/>
              </a:rPr>
              <a:t>は、</a:t>
            </a:r>
            <a:r>
              <a:rPr lang="en-US" altLang="ja-JP" b="0" i="0" dirty="0">
                <a:solidFill>
                  <a:srgbClr val="322B22"/>
                </a:solidFill>
                <a:effectLst/>
                <a:latin typeface="BIZ UDP明朝 Medium" panose="02020500000000000000" pitchFamily="18" charset="-128"/>
                <a:ea typeface="BIZ UDP明朝 Medium" panose="02020500000000000000" pitchFamily="18" charset="-128"/>
              </a:rPr>
              <a:t>VPC</a:t>
            </a:r>
            <a:r>
              <a:rPr lang="ja-JP" altLang="en-US" b="0" i="0" dirty="0">
                <a:solidFill>
                  <a:srgbClr val="322B22"/>
                </a:solidFill>
                <a:effectLst/>
                <a:latin typeface="BIZ UDP明朝 Medium" panose="02020500000000000000" pitchFamily="18" charset="-128"/>
                <a:ea typeface="BIZ UDP明朝 Medium" panose="02020500000000000000" pitchFamily="18" charset="-128"/>
              </a:rPr>
              <a:t>上で通信制御をする</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ファイアウォール機能</a:t>
            </a:r>
            <a:r>
              <a:rPr lang="ja-JP" altLang="en-US" b="0" i="0" dirty="0">
                <a:solidFill>
                  <a:srgbClr val="322B22"/>
                </a:solidFill>
                <a:effectLst/>
                <a:latin typeface="BIZ UDP明朝 Medium" panose="02020500000000000000" pitchFamily="18" charset="-128"/>
                <a:ea typeface="BIZ UDP明朝 Medium" panose="02020500000000000000" pitchFamily="18" charset="-128"/>
              </a:rPr>
              <a:t>です。</a:t>
            </a:r>
            <a:r>
              <a:rPr lang="ja-JP" altLang="en-US" b="0" i="0" dirty="0">
                <a:solidFill>
                  <a:srgbClr val="14171A"/>
                </a:solidFill>
                <a:effectLst/>
                <a:latin typeface="BIZ UDP明朝 Medium" panose="02020500000000000000" pitchFamily="18" charset="-128"/>
                <a:ea typeface="BIZ UDP明朝 Medium" panose="02020500000000000000" pitchFamily="18" charset="-128"/>
              </a:rPr>
              <a:t>セキュリティグループは、サブネットレベルではなく、</a:t>
            </a:r>
            <a:r>
              <a:rPr lang="ja-JP" altLang="en-US" b="0" i="0" u="heavy" dirty="0">
                <a:solidFill>
                  <a:srgbClr val="14171A"/>
                </a:solidFill>
                <a:effectLst/>
                <a:uFill>
                  <a:solidFill>
                    <a:srgbClr val="F6882E"/>
                  </a:solidFill>
                </a:uFill>
                <a:latin typeface="BIZ UDP明朝 Medium" panose="02020500000000000000" pitchFamily="18" charset="-128"/>
                <a:ea typeface="BIZ UDP明朝 Medium" panose="02020500000000000000" pitchFamily="18" charset="-128"/>
              </a:rPr>
              <a:t>リソース毎に設定</a:t>
            </a:r>
            <a:r>
              <a:rPr lang="ja-JP" altLang="en-US" b="0" i="0" dirty="0">
                <a:solidFill>
                  <a:srgbClr val="14171A"/>
                </a:solidFill>
                <a:effectLst/>
                <a:latin typeface="BIZ UDP明朝 Medium" panose="02020500000000000000" pitchFamily="18" charset="-128"/>
                <a:ea typeface="BIZ UDP明朝 Medium" panose="02020500000000000000" pitchFamily="18" charset="-128"/>
              </a:rPr>
              <a:t>します。</a:t>
            </a:r>
            <a:endParaRPr lang="en-US" altLang="ja-JP" b="0" i="0" dirty="0">
              <a:solidFill>
                <a:srgbClr val="14171A"/>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14171A"/>
                </a:solidFill>
                <a:latin typeface="BIZ UDP明朝 Medium" panose="02020500000000000000" pitchFamily="18" charset="-128"/>
                <a:ea typeface="BIZ UDP明朝 Medium" panose="02020500000000000000" pitchFamily="18" charset="-128"/>
              </a:rPr>
              <a:t>　</a:t>
            </a:r>
            <a:r>
              <a:rPr lang="ja-JP" altLang="en-US" b="0" i="0" dirty="0">
                <a:solidFill>
                  <a:srgbClr val="322B22"/>
                </a:solidFill>
                <a:effectLst/>
                <a:latin typeface="BIZ UDP明朝 Medium" panose="02020500000000000000" pitchFamily="18" charset="-128"/>
                <a:ea typeface="BIZ UDP明朝 Medium" panose="02020500000000000000" pitchFamily="18" charset="-128"/>
              </a:rPr>
              <a:t>設定は</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ホワイトリスト方式</a:t>
            </a:r>
            <a:r>
              <a:rPr lang="ja-JP" altLang="en-US" b="0" i="0" dirty="0">
                <a:solidFill>
                  <a:srgbClr val="322B22"/>
                </a:solidFill>
                <a:effectLst/>
                <a:latin typeface="BIZ UDP明朝 Medium" panose="02020500000000000000" pitchFamily="18" charset="-128"/>
                <a:ea typeface="BIZ UDP明朝 Medium" panose="02020500000000000000" pitchFamily="18" charset="-128"/>
              </a:rPr>
              <a:t>となり、</a:t>
            </a:r>
            <a:r>
              <a:rPr lang="ja-JP" altLang="en-US" b="0" i="0" u="heavy" dirty="0">
                <a:solidFill>
                  <a:srgbClr val="322B22"/>
                </a:solidFill>
                <a:effectLst/>
                <a:uFill>
                  <a:solidFill>
                    <a:srgbClr val="F6882E"/>
                  </a:solidFill>
                </a:uFill>
                <a:latin typeface="BIZ UDP明朝 Medium" panose="02020500000000000000" pitchFamily="18" charset="-128"/>
                <a:ea typeface="BIZ UDP明朝 Medium" panose="02020500000000000000" pitchFamily="18" charset="-128"/>
              </a:rPr>
              <a:t>「何を許可するのか」のみを指定でき、何も指定しなければ、すべてを拒否する</a:t>
            </a:r>
            <a:r>
              <a:rPr lang="ja-JP" altLang="en-US" b="0" i="0" dirty="0">
                <a:solidFill>
                  <a:srgbClr val="322B22"/>
                </a:solidFill>
                <a:effectLst/>
                <a:latin typeface="BIZ UDP明朝 Medium" panose="02020500000000000000" pitchFamily="18" charset="-128"/>
                <a:ea typeface="BIZ UDP明朝 Medium" panose="02020500000000000000" pitchFamily="18" charset="-128"/>
              </a:rPr>
              <a:t>ことになります 。</a:t>
            </a:r>
            <a:r>
              <a:rPr lang="ja-JP" altLang="en-US" b="0" i="0" dirty="0">
                <a:solidFill>
                  <a:srgbClr val="14171A"/>
                </a:solidFill>
                <a:effectLst/>
                <a:latin typeface="BIZ UDP明朝 Medium" panose="02020500000000000000" pitchFamily="18" charset="-128"/>
                <a:ea typeface="BIZ UDP明朝 Medium" panose="02020500000000000000" pitchFamily="18" charset="-128"/>
              </a:rPr>
              <a:t>インバウンドルール（受け入れる通信）とアウトバウンドルール（行いたい通信）を設定することができ、</a:t>
            </a:r>
            <a:r>
              <a:rPr lang="ja-JP" altLang="en-US" b="0" i="0" dirty="0">
                <a:solidFill>
                  <a:srgbClr val="322B22"/>
                </a:solidFill>
                <a:effectLst/>
                <a:latin typeface="BIZ UDP明朝 Medium" panose="02020500000000000000" pitchFamily="18" charset="-128"/>
                <a:ea typeface="BIZ UDP明朝 Medium" panose="02020500000000000000" pitchFamily="18" charset="-128"/>
              </a:rPr>
              <a:t>デフォルトでインバウンドルール</a:t>
            </a:r>
            <a:r>
              <a:rPr lang="ja-JP" altLang="en-US" b="0" i="0" dirty="0">
                <a:solidFill>
                  <a:srgbClr val="14171A"/>
                </a:solidFill>
                <a:effectLst/>
                <a:latin typeface="BIZ UDP明朝 Medium" panose="02020500000000000000" pitchFamily="18" charset="-128"/>
                <a:ea typeface="BIZ UDP明朝 Medium" panose="02020500000000000000" pitchFamily="18" charset="-128"/>
              </a:rPr>
              <a:t>は、ルールを追加をするまで全てのトラフィックを拒否する設定になっており、アウトバウンドルール</a:t>
            </a:r>
            <a:r>
              <a:rPr lang="ja-JP" altLang="en-US" i="0" dirty="0">
                <a:solidFill>
                  <a:srgbClr val="14171A"/>
                </a:solidFill>
                <a:latin typeface="BIZ UDP明朝 Medium" panose="02020500000000000000" pitchFamily="18" charset="-128"/>
                <a:ea typeface="BIZ UDP明朝 Medium" panose="02020500000000000000" pitchFamily="18" charset="-128"/>
              </a:rPr>
              <a:t>は</a:t>
            </a:r>
            <a:r>
              <a:rPr lang="ja-JP" altLang="en-US" b="0" i="0" dirty="0">
                <a:solidFill>
                  <a:srgbClr val="14171A"/>
                </a:solidFill>
                <a:effectLst/>
                <a:latin typeface="BIZ UDP明朝 Medium" panose="02020500000000000000" pitchFamily="18" charset="-128"/>
                <a:ea typeface="BIZ UDP明朝 Medium" panose="02020500000000000000" pitchFamily="18" charset="-128"/>
              </a:rPr>
              <a:t>、全てのトラフィックを許可する設定になっています。</a:t>
            </a:r>
            <a:endParaRPr lang="en-US" altLang="ja-JP" b="0" i="0" dirty="0">
              <a:solidFill>
                <a:srgbClr val="322B22"/>
              </a:solidFill>
              <a:effectLst/>
              <a:latin typeface="BIZ UDP明朝 Medium" panose="02020500000000000000" pitchFamily="18" charset="-128"/>
              <a:ea typeface="BIZ UDP明朝 Medium" panose="02020500000000000000" pitchFamily="18" charset="-128"/>
            </a:endParaRPr>
          </a:p>
          <a:p>
            <a:pPr marL="0" indent="0" algn="l"/>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08 </a:t>
            </a:r>
            <a:r>
              <a:rPr lang="en-US" altLang="ja-JP" sz="1600" dirty="0" err="1">
                <a:latin typeface="BIZ UDP明朝 Medium" panose="02020500000000000000" pitchFamily="18" charset="-128"/>
                <a:ea typeface="BIZ UDP明朝 Medium" panose="02020500000000000000" pitchFamily="18" charset="-128"/>
              </a:rPr>
              <a:t>SecurityGroup</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err="1">
                <a:solidFill>
                  <a:schemeClr val="tx1"/>
                </a:solidFill>
                <a:latin typeface="BIZ UDP明朝 Medium" panose="02020500000000000000" pitchFamily="18" charset="-128"/>
                <a:ea typeface="BIZ UDP明朝 Medium" panose="02020500000000000000" pitchFamily="18" charset="-128"/>
              </a:rPr>
              <a:t>SecurityGroup</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graphicFrame>
        <p:nvGraphicFramePr>
          <p:cNvPr id="3" name="表 2">
            <a:extLst>
              <a:ext uri="{FF2B5EF4-FFF2-40B4-BE49-F238E27FC236}">
                <a16:creationId xmlns:a16="http://schemas.microsoft.com/office/drawing/2014/main" id="{398CF2CD-999D-B603-69F4-39942AFDB8AD}"/>
              </a:ext>
            </a:extLst>
          </p:cNvPr>
          <p:cNvGraphicFramePr>
            <a:graphicFrameLocks noGrp="1"/>
          </p:cNvGraphicFramePr>
          <p:nvPr>
            <p:extLst>
              <p:ext uri="{D42A27DB-BD31-4B8C-83A1-F6EECF244321}">
                <p14:modId xmlns:p14="http://schemas.microsoft.com/office/powerpoint/2010/main" val="2663145629"/>
              </p:ext>
            </p:extLst>
          </p:nvPr>
        </p:nvGraphicFramePr>
        <p:xfrm>
          <a:off x="452812" y="3229552"/>
          <a:ext cx="3672408" cy="731520"/>
        </p:xfrm>
        <a:graphic>
          <a:graphicData uri="http://schemas.openxmlformats.org/drawingml/2006/table">
            <a:tbl>
              <a:tblPr firstRow="1" bandRow="1">
                <a:tableStyleId>{5C22544A-7EE6-4342-B048-85BDC9FD1C3A}</a:tableStyleId>
              </a:tblPr>
              <a:tblGrid>
                <a:gridCol w="1836204">
                  <a:extLst>
                    <a:ext uri="{9D8B030D-6E8A-4147-A177-3AD203B41FA5}">
                      <a16:colId xmlns:a16="http://schemas.microsoft.com/office/drawing/2014/main" val="3291711166"/>
                    </a:ext>
                  </a:extLst>
                </a:gridCol>
                <a:gridCol w="1836204">
                  <a:extLst>
                    <a:ext uri="{9D8B030D-6E8A-4147-A177-3AD203B41FA5}">
                      <a16:colId xmlns:a16="http://schemas.microsoft.com/office/drawing/2014/main" val="3395576790"/>
                    </a:ext>
                  </a:extLst>
                </a:gridCol>
              </a:tblGrid>
              <a:tr h="252028">
                <a:tc>
                  <a:txBody>
                    <a:bodyPr/>
                    <a:lstStyle/>
                    <a:p>
                      <a:pPr algn="ctr"/>
                      <a:r>
                        <a:rPr kumimoji="1" lang="en-US" altLang="ja-JP" sz="1200" b="1" dirty="0" err="1">
                          <a:solidFill>
                            <a:schemeClr val="tx1"/>
                          </a:solidFill>
                          <a:latin typeface="BIZ UDP明朝 Medium" panose="02020500000000000000" pitchFamily="18" charset="-128"/>
                          <a:ea typeface="BIZ UDP明朝 Medium" panose="02020500000000000000" pitchFamily="18" charset="-128"/>
                        </a:rPr>
                        <a:t>InboundRule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err="1">
                          <a:solidFill>
                            <a:schemeClr val="tx1"/>
                          </a:solidFill>
                          <a:latin typeface="BIZ UDP明朝 Medium" panose="02020500000000000000" pitchFamily="18" charset="-128"/>
                          <a:ea typeface="BIZ UDP明朝 Medium" panose="02020500000000000000" pitchFamily="18" charset="-128"/>
                        </a:rPr>
                        <a:t>OutboundRule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314441077"/>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22:MyIP</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80:0.0.0.0/0</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ALL:0.0.0.0/0</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3582383"/>
                  </a:ext>
                </a:extLst>
              </a:tr>
            </a:tbl>
          </a:graphicData>
        </a:graphic>
      </p:graphicFrame>
      <p:pic>
        <p:nvPicPr>
          <p:cNvPr id="9" name="図 8">
            <a:extLst>
              <a:ext uri="{FF2B5EF4-FFF2-40B4-BE49-F238E27FC236}">
                <a16:creationId xmlns:a16="http://schemas.microsoft.com/office/drawing/2014/main" id="{FDCEA914-739F-B697-0C79-523878319E6C}"/>
              </a:ext>
            </a:extLst>
          </p:cNvPr>
          <p:cNvPicPr>
            <a:picLocks noChangeAspect="1"/>
          </p:cNvPicPr>
          <p:nvPr/>
        </p:nvPicPr>
        <p:blipFill>
          <a:blip r:embed="rId2"/>
          <a:stretch>
            <a:fillRect/>
          </a:stretch>
        </p:blipFill>
        <p:spPr>
          <a:xfrm>
            <a:off x="2190447" y="5111587"/>
            <a:ext cx="556308" cy="579170"/>
          </a:xfrm>
          <a:prstGeom prst="rect">
            <a:avLst/>
          </a:prstGeom>
        </p:spPr>
      </p:pic>
      <p:pic>
        <p:nvPicPr>
          <p:cNvPr id="12" name="図 11">
            <a:extLst>
              <a:ext uri="{FF2B5EF4-FFF2-40B4-BE49-F238E27FC236}">
                <a16:creationId xmlns:a16="http://schemas.microsoft.com/office/drawing/2014/main" id="{FF5E96C0-9A2F-2005-B8DB-9FC5C3B1671E}"/>
              </a:ext>
            </a:extLst>
          </p:cNvPr>
          <p:cNvPicPr>
            <a:picLocks noChangeAspect="1"/>
          </p:cNvPicPr>
          <p:nvPr/>
        </p:nvPicPr>
        <p:blipFill>
          <a:blip r:embed="rId3"/>
          <a:stretch>
            <a:fillRect/>
          </a:stretch>
        </p:blipFill>
        <p:spPr>
          <a:xfrm>
            <a:off x="6975040" y="5360898"/>
            <a:ext cx="739709" cy="750277"/>
          </a:xfrm>
          <a:prstGeom prst="rect">
            <a:avLst/>
          </a:prstGeom>
        </p:spPr>
      </p:pic>
      <p:pic>
        <p:nvPicPr>
          <p:cNvPr id="14" name="図 13">
            <a:extLst>
              <a:ext uri="{FF2B5EF4-FFF2-40B4-BE49-F238E27FC236}">
                <a16:creationId xmlns:a16="http://schemas.microsoft.com/office/drawing/2014/main" id="{F331BF5C-1145-EE2D-C7CD-8AE1D880B2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21193" y="4221019"/>
            <a:ext cx="832158" cy="832158"/>
          </a:xfrm>
          <a:prstGeom prst="rect">
            <a:avLst/>
          </a:prstGeom>
        </p:spPr>
      </p:pic>
      <p:sp>
        <p:nvSpPr>
          <p:cNvPr id="15" name="제목 1">
            <a:extLst>
              <a:ext uri="{FF2B5EF4-FFF2-40B4-BE49-F238E27FC236}">
                <a16:creationId xmlns:a16="http://schemas.microsoft.com/office/drawing/2014/main" id="{0F03CB7A-07C1-A3B4-D6D3-F0B76FE2C14D}"/>
              </a:ext>
            </a:extLst>
          </p:cNvPr>
          <p:cNvSpPr txBox="1">
            <a:spLocks/>
          </p:cNvSpPr>
          <p:nvPr/>
        </p:nvSpPr>
        <p:spPr>
          <a:xfrm>
            <a:off x="6846995" y="4757146"/>
            <a:ext cx="1261011" cy="466976"/>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80:0.0.0.0/0</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16" name="제목 1">
            <a:extLst>
              <a:ext uri="{FF2B5EF4-FFF2-40B4-BE49-F238E27FC236}">
                <a16:creationId xmlns:a16="http://schemas.microsoft.com/office/drawing/2014/main" id="{3B97554F-F2BC-8B8C-8DDD-73C00EF2FFC0}"/>
              </a:ext>
            </a:extLst>
          </p:cNvPr>
          <p:cNvSpPr txBox="1">
            <a:spLocks/>
          </p:cNvSpPr>
          <p:nvPr/>
        </p:nvSpPr>
        <p:spPr>
          <a:xfrm>
            <a:off x="6965441" y="5976931"/>
            <a:ext cx="1024117" cy="49160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22:MyIP</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17" name="フローチャート: 処理 16">
            <a:extLst>
              <a:ext uri="{FF2B5EF4-FFF2-40B4-BE49-F238E27FC236}">
                <a16:creationId xmlns:a16="http://schemas.microsoft.com/office/drawing/2014/main" id="{8564F74E-5B9E-3DD5-8146-92BF77D3F60D}"/>
              </a:ext>
            </a:extLst>
          </p:cNvPr>
          <p:cNvSpPr/>
          <p:nvPr/>
        </p:nvSpPr>
        <p:spPr>
          <a:xfrm>
            <a:off x="4572395" y="4417592"/>
            <a:ext cx="100883" cy="1805143"/>
          </a:xfrm>
          <a:prstGeom prst="flowChartProcess">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제목 1">
            <a:extLst>
              <a:ext uri="{FF2B5EF4-FFF2-40B4-BE49-F238E27FC236}">
                <a16:creationId xmlns:a16="http://schemas.microsoft.com/office/drawing/2014/main" id="{5944C2B1-1856-109C-EF3E-BB289B911AC9}"/>
              </a:ext>
            </a:extLst>
          </p:cNvPr>
          <p:cNvSpPr txBox="1">
            <a:spLocks/>
          </p:cNvSpPr>
          <p:nvPr/>
        </p:nvSpPr>
        <p:spPr>
          <a:xfrm>
            <a:off x="4030206" y="4032960"/>
            <a:ext cx="1259412" cy="393146"/>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err="1">
                <a:solidFill>
                  <a:schemeClr val="tx1"/>
                </a:solidFill>
                <a:latin typeface="BIZ UDP明朝 Medium" panose="02020500000000000000" pitchFamily="18" charset="-128"/>
                <a:ea typeface="BIZ UDP明朝 Medium" panose="02020500000000000000" pitchFamily="18" charset="-128"/>
              </a:rPr>
              <a:t>SecurityGroup</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19" name="フローチャート: 処理 18">
            <a:extLst>
              <a:ext uri="{FF2B5EF4-FFF2-40B4-BE49-F238E27FC236}">
                <a16:creationId xmlns:a16="http://schemas.microsoft.com/office/drawing/2014/main" id="{BDE94EF1-DC08-B552-961D-B85C6E70AAAF}"/>
              </a:ext>
            </a:extLst>
          </p:cNvPr>
          <p:cNvSpPr/>
          <p:nvPr/>
        </p:nvSpPr>
        <p:spPr>
          <a:xfrm rot="21105964" flipV="1">
            <a:off x="4122970" y="5030318"/>
            <a:ext cx="1071843" cy="45719"/>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제목 1">
            <a:extLst>
              <a:ext uri="{FF2B5EF4-FFF2-40B4-BE49-F238E27FC236}">
                <a16:creationId xmlns:a16="http://schemas.microsoft.com/office/drawing/2014/main" id="{361217AB-51DF-0D36-8264-FA2FE6CA0A6E}"/>
              </a:ext>
            </a:extLst>
          </p:cNvPr>
          <p:cNvSpPr txBox="1">
            <a:spLocks/>
          </p:cNvSpPr>
          <p:nvPr/>
        </p:nvSpPr>
        <p:spPr>
          <a:xfrm>
            <a:off x="2251403" y="5572896"/>
            <a:ext cx="907756" cy="466976"/>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EC2</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cxnSp>
        <p:nvCxnSpPr>
          <p:cNvPr id="22" name="直線矢印コネクタ 21">
            <a:extLst>
              <a:ext uri="{FF2B5EF4-FFF2-40B4-BE49-F238E27FC236}">
                <a16:creationId xmlns:a16="http://schemas.microsoft.com/office/drawing/2014/main" id="{94D379C1-542B-AB8E-08F3-7A3BC8ABD3F9}"/>
              </a:ext>
            </a:extLst>
          </p:cNvPr>
          <p:cNvCxnSpPr>
            <a:cxnSpLocks/>
            <a:stCxn id="14" idx="1"/>
            <a:endCxn id="9" idx="3"/>
          </p:cNvCxnSpPr>
          <p:nvPr/>
        </p:nvCxnSpPr>
        <p:spPr>
          <a:xfrm flipH="1">
            <a:off x="2746755" y="4637098"/>
            <a:ext cx="4174438" cy="764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フローチャート: 処理 24">
            <a:extLst>
              <a:ext uri="{FF2B5EF4-FFF2-40B4-BE49-F238E27FC236}">
                <a16:creationId xmlns:a16="http://schemas.microsoft.com/office/drawing/2014/main" id="{74359F55-FC7B-353E-6A53-B99A9F0F79FC}"/>
              </a:ext>
            </a:extLst>
          </p:cNvPr>
          <p:cNvSpPr/>
          <p:nvPr/>
        </p:nvSpPr>
        <p:spPr>
          <a:xfrm rot="253806" flipV="1">
            <a:off x="4086914" y="5522841"/>
            <a:ext cx="1071843" cy="45719"/>
          </a:xfrm>
          <a:prstGeom prst="flowChartProcess">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矢印コネクタ 26">
            <a:extLst>
              <a:ext uri="{FF2B5EF4-FFF2-40B4-BE49-F238E27FC236}">
                <a16:creationId xmlns:a16="http://schemas.microsoft.com/office/drawing/2014/main" id="{5B0B77F8-6126-7B2D-35A7-C2E0E3C57D7D}"/>
              </a:ext>
            </a:extLst>
          </p:cNvPr>
          <p:cNvCxnSpPr>
            <a:cxnSpLocks/>
            <a:endCxn id="9" idx="3"/>
          </p:cNvCxnSpPr>
          <p:nvPr/>
        </p:nvCxnSpPr>
        <p:spPr>
          <a:xfrm flipH="1" flipV="1">
            <a:off x="2746755" y="5401172"/>
            <a:ext cx="4145336" cy="316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9CC509A7-46DB-409C-9D21-8FD875F1BFA7}"/>
              </a:ext>
            </a:extLst>
          </p:cNvPr>
          <p:cNvCxnSpPr>
            <a:cxnSpLocks/>
          </p:cNvCxnSpPr>
          <p:nvPr/>
        </p:nvCxnSpPr>
        <p:spPr>
          <a:xfrm flipH="1">
            <a:off x="4689014" y="4133851"/>
            <a:ext cx="2203077" cy="693944"/>
          </a:xfrm>
          <a:prstGeom prst="line">
            <a:avLst/>
          </a:prstGeom>
        </p:spPr>
        <p:style>
          <a:lnRef idx="1">
            <a:schemeClr val="accent2"/>
          </a:lnRef>
          <a:fillRef idx="0">
            <a:schemeClr val="accent2"/>
          </a:fillRef>
          <a:effectRef idx="0">
            <a:schemeClr val="accent2"/>
          </a:effectRef>
          <a:fontRef idx="minor">
            <a:schemeClr val="tx1"/>
          </a:fontRef>
        </p:style>
      </p:cxnSp>
      <p:cxnSp>
        <p:nvCxnSpPr>
          <p:cNvPr id="63" name="直線矢印コネクタ 62">
            <a:extLst>
              <a:ext uri="{FF2B5EF4-FFF2-40B4-BE49-F238E27FC236}">
                <a16:creationId xmlns:a16="http://schemas.microsoft.com/office/drawing/2014/main" id="{2007EE66-7750-F80F-57BA-266CB8F3C64E}"/>
              </a:ext>
            </a:extLst>
          </p:cNvPr>
          <p:cNvCxnSpPr>
            <a:cxnSpLocks/>
          </p:cNvCxnSpPr>
          <p:nvPr/>
        </p:nvCxnSpPr>
        <p:spPr>
          <a:xfrm flipV="1">
            <a:off x="4689014" y="4292610"/>
            <a:ext cx="769633" cy="5351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65" name="直線コネクタ 64">
            <a:extLst>
              <a:ext uri="{FF2B5EF4-FFF2-40B4-BE49-F238E27FC236}">
                <a16:creationId xmlns:a16="http://schemas.microsoft.com/office/drawing/2014/main" id="{BAABD4E9-0195-68F7-CB0A-B6A5A0B21976}"/>
              </a:ext>
            </a:extLst>
          </p:cNvPr>
          <p:cNvCxnSpPr>
            <a:cxnSpLocks/>
            <a:stCxn id="82" idx="1"/>
          </p:cNvCxnSpPr>
          <p:nvPr/>
        </p:nvCxnSpPr>
        <p:spPr>
          <a:xfrm flipH="1" flipV="1">
            <a:off x="4689014" y="5916628"/>
            <a:ext cx="2218813" cy="682827"/>
          </a:xfrm>
          <a:prstGeom prst="line">
            <a:avLst/>
          </a:prstGeom>
        </p:spPr>
        <p:style>
          <a:lnRef idx="1">
            <a:schemeClr val="accent2"/>
          </a:lnRef>
          <a:fillRef idx="0">
            <a:schemeClr val="accent2"/>
          </a:fillRef>
          <a:effectRef idx="0">
            <a:schemeClr val="accent2"/>
          </a:effectRef>
          <a:fontRef idx="minor">
            <a:schemeClr val="tx1"/>
          </a:fontRef>
        </p:style>
      </p:cxnSp>
      <p:cxnSp>
        <p:nvCxnSpPr>
          <p:cNvPr id="66" name="直線矢印コネクタ 65">
            <a:extLst>
              <a:ext uri="{FF2B5EF4-FFF2-40B4-BE49-F238E27FC236}">
                <a16:creationId xmlns:a16="http://schemas.microsoft.com/office/drawing/2014/main" id="{7E359818-AD5E-BBF4-2A51-0DF2E3213907}"/>
              </a:ext>
            </a:extLst>
          </p:cNvPr>
          <p:cNvCxnSpPr>
            <a:cxnSpLocks/>
          </p:cNvCxnSpPr>
          <p:nvPr/>
        </p:nvCxnSpPr>
        <p:spPr>
          <a:xfrm>
            <a:off x="4689014" y="5916628"/>
            <a:ext cx="657104" cy="45469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81" name="제목 1">
            <a:extLst>
              <a:ext uri="{FF2B5EF4-FFF2-40B4-BE49-F238E27FC236}">
                <a16:creationId xmlns:a16="http://schemas.microsoft.com/office/drawing/2014/main" id="{E18CA6B8-9131-C703-7803-DDC9B3C801D2}"/>
              </a:ext>
            </a:extLst>
          </p:cNvPr>
          <p:cNvSpPr txBox="1">
            <a:spLocks/>
          </p:cNvSpPr>
          <p:nvPr/>
        </p:nvSpPr>
        <p:spPr>
          <a:xfrm>
            <a:off x="7105066" y="4921750"/>
            <a:ext cx="907756" cy="466976"/>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82" name="제목 1">
            <a:extLst>
              <a:ext uri="{FF2B5EF4-FFF2-40B4-BE49-F238E27FC236}">
                <a16:creationId xmlns:a16="http://schemas.microsoft.com/office/drawing/2014/main" id="{A66F3C05-CC04-0B28-A2CF-AA8BF6FBEB29}"/>
              </a:ext>
            </a:extLst>
          </p:cNvPr>
          <p:cNvSpPr txBox="1">
            <a:spLocks/>
          </p:cNvSpPr>
          <p:nvPr/>
        </p:nvSpPr>
        <p:spPr>
          <a:xfrm>
            <a:off x="6907827" y="6353651"/>
            <a:ext cx="1024117" cy="49160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3306:MyIP</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84" name="제목 1">
            <a:extLst>
              <a:ext uri="{FF2B5EF4-FFF2-40B4-BE49-F238E27FC236}">
                <a16:creationId xmlns:a16="http://schemas.microsoft.com/office/drawing/2014/main" id="{257A40B5-92A9-671E-FA17-1219346014CB}"/>
              </a:ext>
            </a:extLst>
          </p:cNvPr>
          <p:cNvSpPr txBox="1">
            <a:spLocks/>
          </p:cNvSpPr>
          <p:nvPr/>
        </p:nvSpPr>
        <p:spPr>
          <a:xfrm>
            <a:off x="6862933" y="3860396"/>
            <a:ext cx="1024117" cy="491608"/>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25:0.0.0.0/0</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85" name="正方形/長方形 84">
            <a:extLst>
              <a:ext uri="{FF2B5EF4-FFF2-40B4-BE49-F238E27FC236}">
                <a16:creationId xmlns:a16="http://schemas.microsoft.com/office/drawing/2014/main" id="{7D712218-F047-0BE2-EAF5-0F62EC26FD1F}"/>
              </a:ext>
            </a:extLst>
          </p:cNvPr>
          <p:cNvSpPr/>
          <p:nvPr/>
        </p:nvSpPr>
        <p:spPr>
          <a:xfrm>
            <a:off x="452813" y="3229552"/>
            <a:ext cx="8238374" cy="3478290"/>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2" name="제목 1">
            <a:extLst>
              <a:ext uri="{FF2B5EF4-FFF2-40B4-BE49-F238E27FC236}">
                <a16:creationId xmlns:a16="http://schemas.microsoft.com/office/drawing/2014/main" id="{246C02E2-F32C-4AAD-D6F3-FCB7CC623BB2}"/>
              </a:ext>
            </a:extLst>
          </p:cNvPr>
          <p:cNvSpPr txBox="1">
            <a:spLocks/>
          </p:cNvSpPr>
          <p:nvPr/>
        </p:nvSpPr>
        <p:spPr>
          <a:xfrm>
            <a:off x="388425" y="2943918"/>
            <a:ext cx="1447271" cy="37384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err="1">
                <a:solidFill>
                  <a:srgbClr val="F6882E"/>
                </a:solidFill>
                <a:latin typeface="BIZ UDP明朝 Medium" panose="02020500000000000000" pitchFamily="18" charset="-128"/>
                <a:ea typeface="BIZ UDP明朝 Medium" panose="02020500000000000000" pitchFamily="18" charset="-128"/>
              </a:rPr>
              <a:t>SecurityGroup</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56780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lgn="l"/>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EC2 (Elastic Compute Cloud) </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仮想サーバー</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を簡単に作成・管理することができます。</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EC2</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は</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インスタンス</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という単位で、サーバー環境が構築できます。インスタンスとは簡単に言えば、</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OS</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を載せた仮想サーバーのことです。</a:t>
            </a:r>
            <a:endParaRPr lang="en-US" altLang="ja-JP" b="0" i="0" dirty="0">
              <a:solidFill>
                <a:srgbClr val="333333"/>
              </a:solidFill>
              <a:effectLst/>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33333"/>
                </a:solidFill>
                <a:latin typeface="BIZ UDP明朝 Medium" panose="02020500000000000000" pitchFamily="18" charset="-128"/>
                <a:ea typeface="BIZ UDP明朝 Medium" panose="02020500000000000000" pitchFamily="18" charset="-128"/>
              </a:rPr>
              <a:t>　</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利用者は数分でサーバを作成でき、作成後のサーバーのスペック変更や削除も簡単に実行できます。例えば、サーバ上で稼働しているアプリケーションが高負荷となり</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CPU</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やメモリが不足した場合は、インスタンスタイプを変更することでスペックの増強が可能です。</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EC2</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は従量課金であり、サーバが起動している時間に対して利用料が発生します。使用しない場合は停止しておくことで利用料を削減できます。</a:t>
            </a:r>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09 EC2</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EC2</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5" name="図 4">
            <a:extLst>
              <a:ext uri="{FF2B5EF4-FFF2-40B4-BE49-F238E27FC236}">
                <a16:creationId xmlns:a16="http://schemas.microsoft.com/office/drawing/2014/main" id="{8C16B2F6-E4BA-F9B1-BE62-BA1EEA2D4228}"/>
              </a:ext>
            </a:extLst>
          </p:cNvPr>
          <p:cNvPicPr>
            <a:picLocks noChangeAspect="1"/>
          </p:cNvPicPr>
          <p:nvPr/>
        </p:nvPicPr>
        <p:blipFill>
          <a:blip r:embed="rId2"/>
          <a:stretch>
            <a:fillRect/>
          </a:stretch>
        </p:blipFill>
        <p:spPr>
          <a:xfrm>
            <a:off x="2535745" y="3645024"/>
            <a:ext cx="4072509" cy="3117229"/>
          </a:xfrm>
          <a:prstGeom prst="rect">
            <a:avLst/>
          </a:prstGeom>
        </p:spPr>
      </p:pic>
    </p:spTree>
    <p:extLst>
      <p:ext uri="{BB962C8B-B14F-4D97-AF65-F5344CB8AC3E}">
        <p14:creationId xmlns:p14="http://schemas.microsoft.com/office/powerpoint/2010/main" val="4209156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09 EC2</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AMI</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sp>
        <p:nvSpPr>
          <p:cNvPr id="2" name="正方形/長方形 1">
            <a:extLst>
              <a:ext uri="{FF2B5EF4-FFF2-40B4-BE49-F238E27FC236}">
                <a16:creationId xmlns:a16="http://schemas.microsoft.com/office/drawing/2014/main" id="{1081CA83-5930-B761-28D4-55D7663950B8}"/>
              </a:ext>
            </a:extLst>
          </p:cNvPr>
          <p:cNvSpPr/>
          <p:nvPr/>
        </p:nvSpPr>
        <p:spPr>
          <a:xfrm>
            <a:off x="403970" y="2996952"/>
            <a:ext cx="8344494" cy="3443935"/>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21" name="図 20">
            <a:extLst>
              <a:ext uri="{FF2B5EF4-FFF2-40B4-BE49-F238E27FC236}">
                <a16:creationId xmlns:a16="http://schemas.microsoft.com/office/drawing/2014/main" id="{40F10DC6-EFCB-5512-DE5F-202AF40EFCF3}"/>
              </a:ext>
            </a:extLst>
          </p:cNvPr>
          <p:cNvPicPr>
            <a:picLocks noChangeAspect="1"/>
          </p:cNvPicPr>
          <p:nvPr/>
        </p:nvPicPr>
        <p:blipFill>
          <a:blip r:embed="rId2"/>
          <a:stretch>
            <a:fillRect/>
          </a:stretch>
        </p:blipFill>
        <p:spPr>
          <a:xfrm>
            <a:off x="970302" y="3429000"/>
            <a:ext cx="708722" cy="967824"/>
          </a:xfrm>
          <a:prstGeom prst="rect">
            <a:avLst/>
          </a:prstGeom>
        </p:spPr>
      </p:pic>
      <p:pic>
        <p:nvPicPr>
          <p:cNvPr id="22" name="図 21">
            <a:extLst>
              <a:ext uri="{FF2B5EF4-FFF2-40B4-BE49-F238E27FC236}">
                <a16:creationId xmlns:a16="http://schemas.microsoft.com/office/drawing/2014/main" id="{693F45B9-A61F-E926-CEF3-664217A00922}"/>
              </a:ext>
            </a:extLst>
          </p:cNvPr>
          <p:cNvPicPr>
            <a:picLocks noChangeAspect="1"/>
          </p:cNvPicPr>
          <p:nvPr/>
        </p:nvPicPr>
        <p:blipFill>
          <a:blip r:embed="rId3"/>
          <a:stretch>
            <a:fillRect/>
          </a:stretch>
        </p:blipFill>
        <p:spPr>
          <a:xfrm>
            <a:off x="3790400" y="3454524"/>
            <a:ext cx="699404" cy="967824"/>
          </a:xfrm>
          <a:prstGeom prst="rect">
            <a:avLst/>
          </a:prstGeom>
        </p:spPr>
      </p:pic>
      <p:pic>
        <p:nvPicPr>
          <p:cNvPr id="23" name="図 22">
            <a:extLst>
              <a:ext uri="{FF2B5EF4-FFF2-40B4-BE49-F238E27FC236}">
                <a16:creationId xmlns:a16="http://schemas.microsoft.com/office/drawing/2014/main" id="{7298B427-B4D3-13D9-E840-153054D5A3F0}"/>
              </a:ext>
            </a:extLst>
          </p:cNvPr>
          <p:cNvPicPr>
            <a:picLocks noChangeAspect="1"/>
          </p:cNvPicPr>
          <p:nvPr/>
        </p:nvPicPr>
        <p:blipFill>
          <a:blip r:embed="rId4"/>
          <a:stretch>
            <a:fillRect/>
          </a:stretch>
        </p:blipFill>
        <p:spPr>
          <a:xfrm>
            <a:off x="969155" y="5195266"/>
            <a:ext cx="711015" cy="986874"/>
          </a:xfrm>
          <a:prstGeom prst="rect">
            <a:avLst/>
          </a:prstGeom>
        </p:spPr>
      </p:pic>
      <p:pic>
        <p:nvPicPr>
          <p:cNvPr id="24" name="図 23">
            <a:extLst>
              <a:ext uri="{FF2B5EF4-FFF2-40B4-BE49-F238E27FC236}">
                <a16:creationId xmlns:a16="http://schemas.microsoft.com/office/drawing/2014/main" id="{5355536F-FE44-1FFB-1875-604D2F5BE894}"/>
              </a:ext>
            </a:extLst>
          </p:cNvPr>
          <p:cNvPicPr>
            <a:picLocks noChangeAspect="1"/>
          </p:cNvPicPr>
          <p:nvPr/>
        </p:nvPicPr>
        <p:blipFill>
          <a:blip r:embed="rId5"/>
          <a:stretch>
            <a:fillRect/>
          </a:stretch>
        </p:blipFill>
        <p:spPr>
          <a:xfrm>
            <a:off x="6675661" y="3404989"/>
            <a:ext cx="732160" cy="1018658"/>
          </a:xfrm>
          <a:prstGeom prst="rect">
            <a:avLst/>
          </a:prstGeom>
        </p:spPr>
      </p:pic>
      <p:pic>
        <p:nvPicPr>
          <p:cNvPr id="25" name="図 24">
            <a:extLst>
              <a:ext uri="{FF2B5EF4-FFF2-40B4-BE49-F238E27FC236}">
                <a16:creationId xmlns:a16="http://schemas.microsoft.com/office/drawing/2014/main" id="{120FE9BE-177B-CB90-592E-9DAA3D481FC1}"/>
              </a:ext>
            </a:extLst>
          </p:cNvPr>
          <p:cNvPicPr>
            <a:picLocks noChangeAspect="1"/>
          </p:cNvPicPr>
          <p:nvPr/>
        </p:nvPicPr>
        <p:blipFill>
          <a:blip r:embed="rId6"/>
          <a:stretch>
            <a:fillRect/>
          </a:stretch>
        </p:blipFill>
        <p:spPr>
          <a:xfrm>
            <a:off x="3814340" y="5264164"/>
            <a:ext cx="838050" cy="849077"/>
          </a:xfrm>
          <a:prstGeom prst="rect">
            <a:avLst/>
          </a:prstGeom>
        </p:spPr>
      </p:pic>
      <p:pic>
        <p:nvPicPr>
          <p:cNvPr id="26" name="図 25">
            <a:extLst>
              <a:ext uri="{FF2B5EF4-FFF2-40B4-BE49-F238E27FC236}">
                <a16:creationId xmlns:a16="http://schemas.microsoft.com/office/drawing/2014/main" id="{DE87EFA5-5ED3-58EA-F736-00F289BD48BB}"/>
              </a:ext>
            </a:extLst>
          </p:cNvPr>
          <p:cNvPicPr>
            <a:picLocks noChangeAspect="1"/>
          </p:cNvPicPr>
          <p:nvPr/>
        </p:nvPicPr>
        <p:blipFill>
          <a:blip r:embed="rId7"/>
          <a:stretch>
            <a:fillRect/>
          </a:stretch>
        </p:blipFill>
        <p:spPr>
          <a:xfrm>
            <a:off x="6677149" y="5356891"/>
            <a:ext cx="739204" cy="525826"/>
          </a:xfrm>
          <a:prstGeom prst="rect">
            <a:avLst/>
          </a:prstGeom>
        </p:spPr>
      </p:pic>
      <p:sp>
        <p:nvSpPr>
          <p:cNvPr id="27" name="제목 1">
            <a:extLst>
              <a:ext uri="{FF2B5EF4-FFF2-40B4-BE49-F238E27FC236}">
                <a16:creationId xmlns:a16="http://schemas.microsoft.com/office/drawing/2014/main" id="{7AFABD8A-1584-1FA3-426C-DA33ACB81971}"/>
              </a:ext>
            </a:extLst>
          </p:cNvPr>
          <p:cNvSpPr txBox="1">
            <a:spLocks/>
          </p:cNvSpPr>
          <p:nvPr/>
        </p:nvSpPr>
        <p:spPr>
          <a:xfrm>
            <a:off x="354373" y="2671795"/>
            <a:ext cx="2273411"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よく使用する</a:t>
            </a:r>
            <a:r>
              <a:rPr lang="en-US" altLang="ja-JP" sz="1000" b="0" dirty="0">
                <a:solidFill>
                  <a:srgbClr val="F6882E"/>
                </a:solidFill>
                <a:latin typeface="BIZ UDP明朝 Medium" panose="02020500000000000000" pitchFamily="18" charset="-128"/>
                <a:ea typeface="BIZ UDP明朝 Medium" panose="02020500000000000000" pitchFamily="18" charset="-128"/>
              </a:rPr>
              <a:t>AMI</a:t>
            </a:r>
            <a:r>
              <a:rPr lang="ja-JP" altLang="en-US" sz="1000" b="0" dirty="0">
                <a:solidFill>
                  <a:srgbClr val="F6882E"/>
                </a:solidFill>
                <a:latin typeface="BIZ UDP明朝 Medium" panose="02020500000000000000" pitchFamily="18" charset="-128"/>
                <a:ea typeface="BIZ UDP明朝 Medium" panose="02020500000000000000" pitchFamily="18" charset="-128"/>
              </a:rPr>
              <a:t>テンプレート</a:t>
            </a:r>
          </a:p>
        </p:txBody>
      </p:sp>
      <p:sp>
        <p:nvSpPr>
          <p:cNvPr id="5" name="내용 개체 틀 5">
            <a:extLst>
              <a:ext uri="{FF2B5EF4-FFF2-40B4-BE49-F238E27FC236}">
                <a16:creationId xmlns:a16="http://schemas.microsoft.com/office/drawing/2014/main" id="{B1EEDFEF-CE83-9E48-4832-F532B2A09E59}"/>
              </a:ext>
            </a:extLst>
          </p:cNvPr>
          <p:cNvSpPr>
            <a:spLocks noGrp="1"/>
          </p:cNvSpPr>
          <p:nvPr>
            <p:ph idx="1"/>
          </p:nvPr>
        </p:nvSpPr>
        <p:spPr>
          <a:xfrm>
            <a:off x="395536" y="1124744"/>
            <a:ext cx="8402525" cy="5616624"/>
          </a:xfrm>
          <a:noFill/>
        </p:spPr>
        <p:txBody>
          <a:bodyPr>
            <a:noAutofit/>
          </a:bodyPr>
          <a:lstStyle/>
          <a:p>
            <a:pPr marL="0" indent="0" algn="l"/>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AMI(Amazon Machine Image)</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インスタンスを起動するのに必要な</a:t>
            </a:r>
            <a:r>
              <a:rPr lang="en-US" altLang="ja-JP"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OS</a:t>
            </a:r>
            <a:r>
              <a:rPr lang="ja-JP" altLang="en-US"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やアプリケーションなどの起動テンプレート</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のことです。このテンプレートを元に</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EC2</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を起動することで、簡単に様々な</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OS</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やアプリケーションの入った</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EC2</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サーバーを起動することができます。</a:t>
            </a:r>
            <a:endParaRPr lang="en-US" altLang="ja-JP" b="0" i="0" dirty="0">
              <a:solidFill>
                <a:srgbClr val="333333"/>
              </a:solidFill>
              <a:effectLst/>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33333"/>
                </a:solidFill>
                <a:latin typeface="BIZ UDP明朝 Medium" panose="02020500000000000000" pitchFamily="18" charset="-128"/>
                <a:ea typeface="BIZ UDP明朝 Medium" panose="02020500000000000000" pitchFamily="18" charset="-128"/>
              </a:rPr>
              <a:t>　</a:t>
            </a:r>
            <a:r>
              <a:rPr lang="en-US" altLang="ja-JP" i="0" dirty="0">
                <a:solidFill>
                  <a:srgbClr val="333333"/>
                </a:solidFill>
                <a:latin typeface="BIZ UDP明朝 Medium" panose="02020500000000000000" pitchFamily="18" charset="-128"/>
                <a:ea typeface="BIZ UDP明朝 Medium" panose="02020500000000000000" pitchFamily="18" charset="-128"/>
              </a:rPr>
              <a:t>AMI</a:t>
            </a:r>
            <a:r>
              <a:rPr lang="ja-JP" altLang="en-US" i="0" dirty="0">
                <a:solidFill>
                  <a:srgbClr val="333333"/>
                </a:solidFill>
                <a:latin typeface="BIZ UDP明朝 Medium" panose="02020500000000000000" pitchFamily="18" charset="-128"/>
                <a:ea typeface="BIZ UDP明朝 Medium" panose="02020500000000000000" pitchFamily="18" charset="-128"/>
              </a:rPr>
              <a:t>はバックアップとしての機能を持ち、バックアップには</a:t>
            </a:r>
            <a:r>
              <a:rPr lang="en-US" altLang="ja-JP" b="1" i="0" dirty="0">
                <a:solidFill>
                  <a:srgbClr val="F6882E"/>
                </a:solidFill>
                <a:latin typeface="BIZ UDP明朝 Medium" panose="02020500000000000000" pitchFamily="18" charset="-128"/>
                <a:ea typeface="BIZ UDP明朝 Medium" panose="02020500000000000000" pitchFamily="18" charset="-128"/>
              </a:rPr>
              <a:t>EBS</a:t>
            </a:r>
            <a:r>
              <a:rPr lang="ja-JP" altLang="en-US" i="0" dirty="0">
                <a:solidFill>
                  <a:srgbClr val="333333"/>
                </a:solidFill>
                <a:latin typeface="BIZ UDP明朝 Medium" panose="02020500000000000000" pitchFamily="18" charset="-128"/>
                <a:ea typeface="BIZ UDP明朝 Medium" panose="02020500000000000000" pitchFamily="18" charset="-128"/>
              </a:rPr>
              <a:t>というストレージサービスとセットでバックアップされます。</a:t>
            </a:r>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r>
              <a:rPr lang="en-US" altLang="ja-JP" i="0" dirty="0">
                <a:solidFill>
                  <a:srgbClr val="333333"/>
                </a:solidFill>
                <a:latin typeface="BIZ UDP明朝 Medium" panose="02020500000000000000" pitchFamily="18" charset="-128"/>
                <a:ea typeface="BIZ UDP明朝 Medium" panose="02020500000000000000" pitchFamily="18" charset="-128"/>
              </a:rPr>
              <a:t>Amazon Linux 2</a:t>
            </a:r>
            <a:r>
              <a:rPr lang="ja-JP" altLang="en-US" i="0" dirty="0">
                <a:solidFill>
                  <a:srgbClr val="333333"/>
                </a:solidFill>
                <a:latin typeface="BIZ UDP明朝 Medium" panose="02020500000000000000" pitchFamily="18" charset="-128"/>
                <a:ea typeface="BIZ UDP明朝 Medium" panose="02020500000000000000" pitchFamily="18" charset="-128"/>
              </a:rPr>
              <a:t>　　　　　　　　　　　</a:t>
            </a:r>
            <a:r>
              <a:rPr lang="en-US" altLang="ja-JP" i="0" dirty="0">
                <a:solidFill>
                  <a:srgbClr val="333333"/>
                </a:solidFill>
                <a:latin typeface="BIZ UDP明朝 Medium" panose="02020500000000000000" pitchFamily="18" charset="-128"/>
                <a:ea typeface="BIZ UDP明朝 Medium" panose="02020500000000000000" pitchFamily="18" charset="-128"/>
              </a:rPr>
              <a:t> </a:t>
            </a:r>
            <a:r>
              <a:rPr lang="en-US" altLang="ja-JP" i="0" dirty="0" err="1">
                <a:solidFill>
                  <a:srgbClr val="333333"/>
                </a:solidFill>
                <a:latin typeface="BIZ UDP明朝 Medium" panose="02020500000000000000" pitchFamily="18" charset="-128"/>
                <a:ea typeface="BIZ UDP明朝 Medium" panose="02020500000000000000" pitchFamily="18" charset="-128"/>
              </a:rPr>
              <a:t>Ubunts</a:t>
            </a:r>
            <a:r>
              <a:rPr lang="en-US" altLang="ja-JP" i="0" dirty="0">
                <a:solidFill>
                  <a:srgbClr val="333333"/>
                </a:solidFill>
                <a:latin typeface="BIZ UDP明朝 Medium" panose="02020500000000000000" pitchFamily="18" charset="-128"/>
                <a:ea typeface="BIZ UDP明朝 Medium" panose="02020500000000000000" pitchFamily="18" charset="-128"/>
              </a:rPr>
              <a:t> </a:t>
            </a:r>
            <a:r>
              <a:rPr lang="ja-JP" altLang="en-US" i="0" dirty="0">
                <a:solidFill>
                  <a:srgbClr val="333333"/>
                </a:solidFill>
                <a:latin typeface="BIZ UDP明朝 Medium" panose="02020500000000000000" pitchFamily="18" charset="-128"/>
                <a:ea typeface="BIZ UDP明朝 Medium" panose="02020500000000000000" pitchFamily="18" charset="-128"/>
              </a:rPr>
              <a:t>　　　　　　　　　</a:t>
            </a:r>
            <a:r>
              <a:rPr lang="en-US" altLang="ja-JP" i="0" dirty="0">
                <a:solidFill>
                  <a:srgbClr val="333333"/>
                </a:solidFill>
                <a:latin typeface="BIZ UDP明朝 Medium" panose="02020500000000000000" pitchFamily="18" charset="-128"/>
                <a:ea typeface="BIZ UDP明朝 Medium" panose="02020500000000000000" pitchFamily="18" charset="-128"/>
              </a:rPr>
              <a:t>Red Hat Enterprise Linux</a:t>
            </a:r>
          </a:p>
          <a:p>
            <a:pPr marL="0" indent="0"/>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r>
              <a:rPr lang="en-US" altLang="ja-JP" i="0" dirty="0">
                <a:solidFill>
                  <a:srgbClr val="333333"/>
                </a:solidFill>
                <a:latin typeface="BIZ UDP明朝 Medium" panose="02020500000000000000" pitchFamily="18" charset="-128"/>
                <a:ea typeface="BIZ UDP明朝 Medium" panose="02020500000000000000" pitchFamily="18" charset="-128"/>
              </a:rPr>
              <a:t>Microsoft Windows</a:t>
            </a:r>
            <a:r>
              <a:rPr lang="ja-JP" altLang="en-US" i="0" dirty="0">
                <a:solidFill>
                  <a:srgbClr val="333333"/>
                </a:solidFill>
                <a:latin typeface="BIZ UDP明朝 Medium" panose="02020500000000000000" pitchFamily="18" charset="-128"/>
                <a:ea typeface="BIZ UDP明朝 Medium" panose="02020500000000000000" pitchFamily="18" charset="-128"/>
              </a:rPr>
              <a:t>　　　　　</a:t>
            </a:r>
            <a:r>
              <a:rPr lang="en-US" altLang="ja-JP" i="0" dirty="0">
                <a:solidFill>
                  <a:srgbClr val="333333"/>
                </a:solidFill>
                <a:latin typeface="BIZ UDP明朝 Medium" panose="02020500000000000000" pitchFamily="18" charset="-128"/>
                <a:ea typeface="BIZ UDP明朝 Medium" panose="02020500000000000000" pitchFamily="18" charset="-128"/>
              </a:rPr>
              <a:t>Windows with SQL</a:t>
            </a:r>
            <a:r>
              <a:rPr lang="ja-JP" altLang="en-US" i="0" dirty="0">
                <a:solidFill>
                  <a:srgbClr val="333333"/>
                </a:solidFill>
                <a:latin typeface="BIZ UDP明朝 Medium" panose="02020500000000000000" pitchFamily="18" charset="-128"/>
                <a:ea typeface="BIZ UDP明朝 Medium" panose="02020500000000000000" pitchFamily="18" charset="-128"/>
              </a:rPr>
              <a:t>　　　</a:t>
            </a:r>
            <a:r>
              <a:rPr lang="en-US" altLang="ja-JP" i="0" dirty="0" err="1">
                <a:solidFill>
                  <a:srgbClr val="333333"/>
                </a:solidFill>
                <a:latin typeface="BIZ UDP明朝 Medium" panose="02020500000000000000" pitchFamily="18" charset="-128"/>
                <a:ea typeface="BIZ UDP明朝 Medium" panose="02020500000000000000" pitchFamily="18" charset="-128"/>
              </a:rPr>
              <a:t>Wordpress</a:t>
            </a:r>
            <a:r>
              <a:rPr lang="en-US" altLang="ja-JP" i="0" dirty="0">
                <a:solidFill>
                  <a:srgbClr val="333333"/>
                </a:solidFill>
                <a:latin typeface="BIZ UDP明朝 Medium" panose="02020500000000000000" pitchFamily="18" charset="-128"/>
                <a:ea typeface="BIZ UDP明朝 Medium" panose="02020500000000000000" pitchFamily="18" charset="-128"/>
              </a:rPr>
              <a:t> on Amazon Linux</a:t>
            </a:r>
          </a:p>
          <a:p>
            <a:pPr marL="0" indent="0"/>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33333"/>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97386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solidFill>
            <a:schemeClr val="bg1"/>
          </a:solidFill>
        </p:spPr>
        <p:txBody>
          <a:bodyPr>
            <a:normAutofit/>
          </a:bodyPr>
          <a:lstStyle/>
          <a:p>
            <a:pPr marL="0" indent="0" algn="l"/>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EBS(Elastic Block Store)</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は従来のオンプレミス環境上の</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外付けディスクに相当します</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EBS</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には</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複数の種類のブロックストレージを提供</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しており、それぞれが異なる性能や特徴を持っており、</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IOPS</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1</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秒間に読み書きできる回数）や料金が異なります。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7415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汎用</a:t>
            </a:r>
            <a:r>
              <a:rPr lang="en-US" altLang="ja-JP" b="1" i="0" dirty="0">
                <a:solidFill>
                  <a:srgbClr val="F6882E"/>
                </a:solidFill>
                <a:latin typeface="BIZ UDP明朝 Medium" panose="02020500000000000000" pitchFamily="18" charset="-128"/>
                <a:ea typeface="BIZ UDP明朝 Medium" panose="02020500000000000000" pitchFamily="18" charset="-128"/>
              </a:rPr>
              <a:t>SSD</a:t>
            </a:r>
          </a:p>
          <a:p>
            <a:pPr marL="0" indent="0" algn="l"/>
            <a:r>
              <a:rPr lang="ja-JP" altLang="en-US" i="0" dirty="0">
                <a:solidFill>
                  <a:srgbClr val="374151"/>
                </a:solidFill>
                <a:latin typeface="BIZ UDP明朝 Medium" panose="02020500000000000000" pitchFamily="18" charset="-128"/>
                <a:ea typeface="BIZ UDP明朝 Medium" panose="02020500000000000000" pitchFamily="18" charset="-128"/>
              </a:rPr>
              <a:t>デフォルトで選択される</a:t>
            </a:r>
            <a:r>
              <a:rPr lang="en-US" altLang="ja-JP" i="0" dirty="0">
                <a:solidFill>
                  <a:srgbClr val="374151"/>
                </a:solidFill>
                <a:latin typeface="BIZ UDP明朝 Medium" panose="02020500000000000000" pitchFamily="18" charset="-128"/>
                <a:ea typeface="BIZ UDP明朝 Medium" panose="02020500000000000000" pitchFamily="18" charset="-128"/>
              </a:rPr>
              <a:t>EBS</a:t>
            </a:r>
            <a:r>
              <a:rPr lang="ja-JP" altLang="en-US" i="0" dirty="0">
                <a:solidFill>
                  <a:srgbClr val="374151"/>
                </a:solidFill>
                <a:latin typeface="BIZ UDP明朝 Medium" panose="02020500000000000000" pitchFamily="18" charset="-128"/>
                <a:ea typeface="BIZ UDP明朝 Medium" panose="02020500000000000000" pitchFamily="18" charset="-128"/>
              </a:rPr>
              <a:t>タイプです。特別な要件がない限りは汎用</a:t>
            </a:r>
            <a:r>
              <a:rPr lang="en-US" altLang="ja-JP" i="0" dirty="0">
                <a:solidFill>
                  <a:srgbClr val="374151"/>
                </a:solidFill>
                <a:latin typeface="BIZ UDP明朝 Medium" panose="02020500000000000000" pitchFamily="18" charset="-128"/>
                <a:ea typeface="BIZ UDP明朝 Medium" panose="02020500000000000000" pitchFamily="18" charset="-128"/>
              </a:rPr>
              <a:t>SSD</a:t>
            </a:r>
            <a:r>
              <a:rPr lang="ja-JP" altLang="en-US" i="0" dirty="0">
                <a:solidFill>
                  <a:srgbClr val="374151"/>
                </a:solidFill>
                <a:latin typeface="BIZ UDP明朝 Medium" panose="02020500000000000000" pitchFamily="18" charset="-128"/>
                <a:ea typeface="BIZ UDP明朝 Medium" panose="02020500000000000000" pitchFamily="18" charset="-128"/>
              </a:rPr>
              <a:t>を使用します。</a:t>
            </a:r>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7415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スループット最適化</a:t>
            </a:r>
            <a:r>
              <a:rPr lang="en-US" altLang="ja-JP" b="1" i="0" dirty="0">
                <a:solidFill>
                  <a:srgbClr val="F6882E"/>
                </a:solidFill>
                <a:latin typeface="BIZ UDP明朝 Medium" panose="02020500000000000000" pitchFamily="18" charset="-128"/>
                <a:ea typeface="BIZ UDP明朝 Medium" panose="02020500000000000000" pitchFamily="18" charset="-128"/>
              </a:rPr>
              <a:t>HDD</a:t>
            </a:r>
          </a:p>
          <a:p>
            <a:pPr marL="0" indent="0" algn="l"/>
            <a:r>
              <a:rPr lang="ja-JP" altLang="en-US" b="0" i="0" dirty="0">
                <a:solidFill>
                  <a:srgbClr val="374151"/>
                </a:solidFill>
                <a:effectLst/>
                <a:latin typeface="BIZ UDP明朝 Medium" panose="02020500000000000000" pitchFamily="18" charset="-128"/>
                <a:ea typeface="BIZ UDP明朝 Medium" panose="02020500000000000000" pitchFamily="18" charset="-128"/>
              </a:rPr>
              <a:t>大きなファイルを高速に読み出せるように設計されてます。小さなファイルサイズを読み書きするには向いていません。</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lgn="l"/>
            <a:r>
              <a:rPr lang="ja-JP" altLang="en-US" b="0" i="0" dirty="0">
                <a:solidFill>
                  <a:srgbClr val="374151"/>
                </a:solidFill>
                <a:effectLst/>
                <a:latin typeface="BIZ UDP明朝 Medium" panose="02020500000000000000" pitchFamily="18" charset="-128"/>
                <a:ea typeface="BIZ UDP明朝 Medium" panose="02020500000000000000" pitchFamily="18" charset="-128"/>
              </a:rPr>
              <a:t>・</a:t>
            </a:r>
            <a:r>
              <a:rPr lang="en-US" altLang="ja-JP" b="1" i="0" dirty="0" err="1">
                <a:solidFill>
                  <a:srgbClr val="F6882E"/>
                </a:solidFill>
                <a:effectLst/>
                <a:latin typeface="BIZ UDP明朝 Medium" panose="02020500000000000000" pitchFamily="18" charset="-128"/>
                <a:ea typeface="BIZ UDP明朝 Medium" panose="02020500000000000000" pitchFamily="18" charset="-128"/>
              </a:rPr>
              <a:t>ColdHDD</a:t>
            </a:r>
            <a:endParaRPr lang="en-US" altLang="ja-JP" b="1" i="0" dirty="0">
              <a:solidFill>
                <a:srgbClr val="F6882E"/>
              </a:solidFill>
              <a:effectLst/>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74151"/>
                </a:solidFill>
                <a:latin typeface="BIZ UDP明朝 Medium" panose="02020500000000000000" pitchFamily="18" charset="-128"/>
                <a:ea typeface="BIZ UDP明朝 Medium" panose="02020500000000000000" pitchFamily="18" charset="-128"/>
              </a:rPr>
              <a:t>利用頻度が低いストレージに最適化されています。</a:t>
            </a:r>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lgn="l"/>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lgn="l"/>
            <a:r>
              <a:rPr lang="ja-JP" altLang="en-US" b="0" i="0" dirty="0">
                <a:solidFill>
                  <a:srgbClr val="374151"/>
                </a:solidFill>
                <a:effectLst/>
                <a:latin typeface="BIZ UDP明朝 Medium" panose="02020500000000000000" pitchFamily="18" charset="-128"/>
                <a:ea typeface="BIZ UDP明朝 Medium" panose="02020500000000000000" pitchFamily="18" charset="-128"/>
              </a:rPr>
              <a:t>・</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マグネティック</a:t>
            </a:r>
            <a:endParaRPr lang="en-US" altLang="ja-JP" b="1" i="0" dirty="0">
              <a:solidFill>
                <a:srgbClr val="F6882E"/>
              </a:solidFill>
              <a:effectLst/>
              <a:latin typeface="BIZ UDP明朝 Medium" panose="02020500000000000000" pitchFamily="18" charset="-128"/>
              <a:ea typeface="BIZ UDP明朝 Medium" panose="02020500000000000000" pitchFamily="18" charset="-128"/>
            </a:endParaRPr>
          </a:p>
          <a:p>
            <a:pPr marL="0" indent="0" algn="l"/>
            <a:r>
              <a:rPr lang="ja-JP" altLang="en-US" b="0" i="0" dirty="0">
                <a:solidFill>
                  <a:srgbClr val="374151"/>
                </a:solidFill>
                <a:effectLst/>
                <a:latin typeface="BIZ UDP明朝 Medium" panose="02020500000000000000" pitchFamily="18" charset="-128"/>
                <a:ea typeface="BIZ UDP明朝 Medium" panose="02020500000000000000" pitchFamily="18" charset="-128"/>
              </a:rPr>
              <a:t>従来の磁気ディスクになります。</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AWS</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では非推奨ですが、用途によっては使うこともあります。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lgn="l"/>
            <a:endParaRPr lang="en-US" altLang="ko-KR" i="0" dirty="0">
              <a:solidFill>
                <a:srgbClr val="37415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09 EC2</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EBS</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577626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lgn="l"/>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en-US" altLang="ja-JP" i="0" dirty="0">
                <a:solidFill>
                  <a:schemeClr val="tx1"/>
                </a:solidFill>
                <a:effectLst/>
                <a:latin typeface="BIZ UDP明朝 Medium" panose="02020500000000000000" pitchFamily="18" charset="-128"/>
                <a:ea typeface="BIZ UDP明朝 Medium" panose="02020500000000000000" pitchFamily="18" charset="-128"/>
              </a:rPr>
              <a:t>EBS</a:t>
            </a:r>
            <a:r>
              <a:rPr lang="ja-JP" altLang="en-US" i="0" dirty="0">
                <a:solidFill>
                  <a:schemeClr val="tx1"/>
                </a:solidFill>
                <a:effectLst/>
                <a:latin typeface="BIZ UDP明朝 Medium" panose="02020500000000000000" pitchFamily="18" charset="-128"/>
                <a:ea typeface="BIZ UDP明朝 Medium" panose="02020500000000000000" pitchFamily="18" charset="-128"/>
              </a:rPr>
              <a:t>には</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スナップショット</a:t>
            </a:r>
            <a:r>
              <a:rPr lang="ja-JP" altLang="en-US" i="0" dirty="0">
                <a:solidFill>
                  <a:schemeClr val="tx1"/>
                </a:solidFill>
                <a:effectLst/>
                <a:latin typeface="BIZ UDP明朝 Medium" panose="02020500000000000000" pitchFamily="18" charset="-128"/>
                <a:ea typeface="BIZ UDP明朝 Medium" panose="02020500000000000000" pitchFamily="18" charset="-128"/>
              </a:rPr>
              <a:t>と呼ばれる機能があります。</a:t>
            </a:r>
            <a:r>
              <a:rPr lang="ja-JP" altLang="en-US" b="0" i="0" dirty="0">
                <a:solidFill>
                  <a:srgbClr val="33475B"/>
                </a:solidFill>
                <a:effectLst/>
                <a:latin typeface="BIZ UDP明朝 Medium" panose="02020500000000000000" pitchFamily="18" charset="-128"/>
                <a:ea typeface="BIZ UDP明朝 Medium" panose="02020500000000000000" pitchFamily="18" charset="-128"/>
              </a:rPr>
              <a:t>スナップショットとは、</a:t>
            </a:r>
            <a:r>
              <a:rPr lang="ja-JP" altLang="en-US" b="0" i="0" u="heavy" dirty="0">
                <a:solidFill>
                  <a:srgbClr val="33475B"/>
                </a:solidFill>
                <a:effectLst/>
                <a:uFill>
                  <a:solidFill>
                    <a:srgbClr val="F6882E"/>
                  </a:solidFill>
                </a:uFill>
                <a:latin typeface="BIZ UDP明朝 Medium" panose="02020500000000000000" pitchFamily="18" charset="-128"/>
                <a:ea typeface="BIZ UDP明朝 Medium" panose="02020500000000000000" pitchFamily="18" charset="-128"/>
              </a:rPr>
              <a:t>ある時点（瞬間）における対象の全体像を丸ごと写し取ったもの</a:t>
            </a:r>
            <a:r>
              <a:rPr lang="ja-JP" altLang="en-US" b="0" i="0" dirty="0">
                <a:solidFill>
                  <a:srgbClr val="33475B"/>
                </a:solidFill>
                <a:effectLst/>
                <a:latin typeface="BIZ UDP明朝 Medium" panose="02020500000000000000" pitchFamily="18" charset="-128"/>
                <a:ea typeface="BIZ UDP明朝 Medium" panose="02020500000000000000" pitchFamily="18" charset="-128"/>
              </a:rPr>
              <a:t>を表します。スナップショットはデータを丸々コピーするのではなく、その瞬間のイメージを作成して、そのイメージを保存します。</a:t>
            </a:r>
            <a:endParaRPr lang="en-US" altLang="ja-JP" b="0" i="0" dirty="0">
              <a:solidFill>
                <a:srgbClr val="33475B"/>
              </a:solidFill>
              <a:effectLst/>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3475B"/>
                </a:solidFill>
                <a:latin typeface="BIZ UDP明朝 Medium" panose="02020500000000000000" pitchFamily="18" charset="-128"/>
                <a:ea typeface="BIZ UDP明朝 Medium" panose="02020500000000000000" pitchFamily="18" charset="-128"/>
              </a:rPr>
              <a:t>　</a:t>
            </a:r>
            <a:r>
              <a:rPr lang="ja-JP" altLang="en-US" b="0" i="0" dirty="0">
                <a:solidFill>
                  <a:srgbClr val="33475B"/>
                </a:solidFill>
                <a:effectLst/>
                <a:latin typeface="BIZ UDP明朝 Medium" panose="02020500000000000000" pitchFamily="18" charset="-128"/>
                <a:ea typeface="BIZ UDP明朝 Medium" panose="02020500000000000000" pitchFamily="18" charset="-128"/>
              </a:rPr>
              <a:t>用途としては、</a:t>
            </a:r>
            <a:r>
              <a:rPr lang="ja-JP" altLang="en-US" b="0" i="0" dirty="0">
                <a:solidFill>
                  <a:srgbClr val="33475B"/>
                </a:solidFill>
                <a:effectLst/>
                <a:uFill>
                  <a:solidFill>
                    <a:srgbClr val="F6882E"/>
                  </a:solidFill>
                </a:uFill>
                <a:latin typeface="BIZ UDP明朝 Medium" panose="02020500000000000000" pitchFamily="18" charset="-128"/>
                <a:ea typeface="BIZ UDP明朝 Medium" panose="02020500000000000000" pitchFamily="18" charset="-128"/>
              </a:rPr>
              <a:t>データが破損・喪失した際にある時点の状態を復旧したり、別のシステムにデータを複製・移転したり、後から過去のある時点での状態を参照するのに用いられます</a:t>
            </a:r>
            <a:r>
              <a:rPr lang="ja-JP" altLang="en-US" b="0" i="0" dirty="0">
                <a:solidFill>
                  <a:srgbClr val="33475B"/>
                </a:solidFill>
                <a:effectLst/>
                <a:latin typeface="BIZ UDP明朝 Medium" panose="02020500000000000000" pitchFamily="18" charset="-128"/>
                <a:ea typeface="BIZ UDP明朝 Medium" panose="02020500000000000000" pitchFamily="18" charset="-128"/>
              </a:rPr>
              <a:t>。</a:t>
            </a:r>
            <a:endParaRPr lang="en-US" altLang="ja-JP" b="0" i="0" dirty="0">
              <a:solidFill>
                <a:srgbClr val="33475B"/>
              </a:solidFill>
              <a:effectLst/>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3475B"/>
                </a:solidFill>
                <a:latin typeface="BIZ UDP明朝 Medium" panose="02020500000000000000" pitchFamily="18" charset="-128"/>
                <a:ea typeface="BIZ UDP明朝 Medium" panose="02020500000000000000" pitchFamily="18" charset="-128"/>
              </a:rPr>
              <a:t>　</a:t>
            </a:r>
            <a:r>
              <a:rPr lang="en-US" altLang="ja-JP" i="0" dirty="0">
                <a:solidFill>
                  <a:srgbClr val="33475B"/>
                </a:solidFill>
                <a:latin typeface="BIZ UDP明朝 Medium" panose="02020500000000000000" pitchFamily="18" charset="-128"/>
                <a:ea typeface="BIZ UDP明朝 Medium" panose="02020500000000000000" pitchFamily="18" charset="-128"/>
              </a:rPr>
              <a:t>AMI</a:t>
            </a:r>
            <a:r>
              <a:rPr lang="ja-JP" altLang="en-US" i="0" dirty="0">
                <a:solidFill>
                  <a:srgbClr val="33475B"/>
                </a:solidFill>
                <a:latin typeface="BIZ UDP明朝 Medium" panose="02020500000000000000" pitchFamily="18" charset="-128"/>
                <a:ea typeface="BIZ UDP明朝 Medium" panose="02020500000000000000" pitchFamily="18" charset="-128"/>
              </a:rPr>
              <a:t>はバックアップとしての機能をもち、</a:t>
            </a:r>
            <a:r>
              <a:rPr lang="en-US" altLang="ja-JP" i="0" dirty="0">
                <a:solidFill>
                  <a:srgbClr val="33475B"/>
                </a:solidFill>
                <a:latin typeface="BIZ UDP明朝 Medium" panose="02020500000000000000" pitchFamily="18" charset="-128"/>
                <a:ea typeface="BIZ UDP明朝 Medium" panose="02020500000000000000" pitchFamily="18" charset="-128"/>
              </a:rPr>
              <a:t>EBS</a:t>
            </a:r>
            <a:r>
              <a:rPr lang="ja-JP" altLang="en-US" i="0" dirty="0">
                <a:solidFill>
                  <a:srgbClr val="33475B"/>
                </a:solidFill>
                <a:latin typeface="BIZ UDP明朝 Medium" panose="02020500000000000000" pitchFamily="18" charset="-128"/>
                <a:ea typeface="BIZ UDP明朝 Medium" panose="02020500000000000000" pitchFamily="18" charset="-128"/>
              </a:rPr>
              <a:t>はスナップショットという機能を持ちます。</a:t>
            </a:r>
            <a:r>
              <a:rPr lang="en-US" altLang="ja-JP" i="0" dirty="0">
                <a:solidFill>
                  <a:srgbClr val="33475B"/>
                </a:solidFill>
                <a:latin typeface="BIZ UDP明朝 Medium" panose="02020500000000000000" pitchFamily="18" charset="-128"/>
                <a:ea typeface="BIZ UDP明朝 Medium" panose="02020500000000000000" pitchFamily="18" charset="-128"/>
              </a:rPr>
              <a:t>AMI</a:t>
            </a:r>
            <a:r>
              <a:rPr lang="ja-JP" altLang="en-US" i="0" dirty="0">
                <a:solidFill>
                  <a:srgbClr val="33475B"/>
                </a:solidFill>
                <a:latin typeface="BIZ UDP明朝 Medium" panose="02020500000000000000" pitchFamily="18" charset="-128"/>
                <a:ea typeface="BIZ UDP明朝 Medium" panose="02020500000000000000" pitchFamily="18" charset="-128"/>
              </a:rPr>
              <a:t>バックアップと</a:t>
            </a:r>
            <a:r>
              <a:rPr lang="en-US" altLang="ja-JP" i="0" dirty="0">
                <a:solidFill>
                  <a:srgbClr val="33475B"/>
                </a:solidFill>
                <a:latin typeface="BIZ UDP明朝 Medium" panose="02020500000000000000" pitchFamily="18" charset="-128"/>
                <a:ea typeface="BIZ UDP明朝 Medium" panose="02020500000000000000" pitchFamily="18" charset="-128"/>
              </a:rPr>
              <a:t>EBS</a:t>
            </a:r>
            <a:r>
              <a:rPr lang="ja-JP" altLang="en-US" i="0" dirty="0">
                <a:solidFill>
                  <a:srgbClr val="33475B"/>
                </a:solidFill>
                <a:latin typeface="BIZ UDP明朝 Medium" panose="02020500000000000000" pitchFamily="18" charset="-128"/>
                <a:ea typeface="BIZ UDP明朝 Medium" panose="02020500000000000000" pitchFamily="18" charset="-128"/>
              </a:rPr>
              <a:t>スナップショットの違いとしては、</a:t>
            </a:r>
            <a:r>
              <a:rPr lang="en-US" altLang="ja-JP" i="0" dirty="0">
                <a:solidFill>
                  <a:srgbClr val="33475B"/>
                </a:solidFill>
                <a:latin typeface="BIZ UDP明朝 Medium" panose="02020500000000000000" pitchFamily="18" charset="-128"/>
                <a:ea typeface="BIZ UDP明朝 Medium" panose="02020500000000000000" pitchFamily="18" charset="-128"/>
              </a:rPr>
              <a:t>AMI</a:t>
            </a:r>
            <a:r>
              <a:rPr lang="ja-JP" altLang="en-US" i="0" dirty="0">
                <a:solidFill>
                  <a:srgbClr val="33475B"/>
                </a:solidFill>
                <a:latin typeface="BIZ UDP明朝 Medium" panose="02020500000000000000" pitchFamily="18" charset="-128"/>
                <a:ea typeface="BIZ UDP明朝 Medium" panose="02020500000000000000" pitchFamily="18" charset="-128"/>
              </a:rPr>
              <a:t>は「</a:t>
            </a:r>
            <a:r>
              <a:rPr lang="ja-JP" altLang="en-US" b="0" i="0" u="heavy" dirty="0">
                <a:solidFill>
                  <a:srgbClr val="33475B"/>
                </a:solidFill>
                <a:effectLst/>
                <a:uFill>
                  <a:solidFill>
                    <a:srgbClr val="F6882E"/>
                  </a:solidFill>
                </a:uFill>
                <a:latin typeface="BIZ UDP明朝 Medium" panose="02020500000000000000" pitchFamily="18" charset="-128"/>
                <a:ea typeface="BIZ UDP明朝 Medium" panose="02020500000000000000" pitchFamily="18" charset="-128"/>
              </a:rPr>
              <a:t>インスタンスを構成する</a:t>
            </a:r>
            <a:r>
              <a:rPr lang="en-US" altLang="ja-JP" b="0" i="0" u="heavy" dirty="0">
                <a:solidFill>
                  <a:srgbClr val="33475B"/>
                </a:solidFill>
                <a:effectLst/>
                <a:uFill>
                  <a:solidFill>
                    <a:srgbClr val="F6882E"/>
                  </a:solidFill>
                </a:uFill>
                <a:latin typeface="BIZ UDP明朝 Medium" panose="02020500000000000000" pitchFamily="18" charset="-128"/>
                <a:ea typeface="BIZ UDP明朝 Medium" panose="02020500000000000000" pitchFamily="18" charset="-128"/>
              </a:rPr>
              <a:t>OS</a:t>
            </a:r>
            <a:r>
              <a:rPr lang="ja-JP" altLang="en-US" b="0" i="0" u="heavy" dirty="0">
                <a:solidFill>
                  <a:srgbClr val="33475B"/>
                </a:solidFill>
                <a:effectLst/>
                <a:uFill>
                  <a:solidFill>
                    <a:srgbClr val="F6882E"/>
                  </a:solidFill>
                </a:uFill>
                <a:latin typeface="BIZ UDP明朝 Medium" panose="02020500000000000000" pitchFamily="18" charset="-128"/>
                <a:ea typeface="BIZ UDP明朝 Medium" panose="02020500000000000000" pitchFamily="18" charset="-128"/>
              </a:rPr>
              <a:t>などの管理情報 </a:t>
            </a:r>
            <a:r>
              <a:rPr lang="en-US" altLang="ja-JP" b="0" i="0" u="heavy" dirty="0">
                <a:solidFill>
                  <a:srgbClr val="33475B"/>
                </a:solidFill>
                <a:effectLst/>
                <a:uFill>
                  <a:solidFill>
                    <a:srgbClr val="F6882E"/>
                  </a:solidFill>
                </a:uFill>
                <a:latin typeface="BIZ UDP明朝 Medium" panose="02020500000000000000" pitchFamily="18" charset="-128"/>
                <a:ea typeface="BIZ UDP明朝 Medium" panose="02020500000000000000" pitchFamily="18" charset="-128"/>
              </a:rPr>
              <a:t>+ AMI</a:t>
            </a:r>
            <a:r>
              <a:rPr lang="ja-JP" altLang="en-US" b="0" i="0" u="heavy" dirty="0">
                <a:solidFill>
                  <a:srgbClr val="33475B"/>
                </a:solidFill>
                <a:effectLst/>
                <a:uFill>
                  <a:solidFill>
                    <a:srgbClr val="F6882E"/>
                  </a:solidFill>
                </a:uFill>
                <a:latin typeface="BIZ UDP明朝 Medium" panose="02020500000000000000" pitchFamily="18" charset="-128"/>
                <a:ea typeface="BIZ UDP明朝 Medium" panose="02020500000000000000" pitchFamily="18" charset="-128"/>
              </a:rPr>
              <a:t>に紐づけられた</a:t>
            </a:r>
            <a:r>
              <a:rPr lang="en-US" altLang="ja-JP" b="0" i="0" u="heavy" dirty="0">
                <a:solidFill>
                  <a:srgbClr val="33475B"/>
                </a:solidFill>
                <a:effectLst/>
                <a:uFill>
                  <a:solidFill>
                    <a:srgbClr val="F6882E"/>
                  </a:solidFill>
                </a:uFill>
                <a:latin typeface="BIZ UDP明朝 Medium" panose="02020500000000000000" pitchFamily="18" charset="-128"/>
                <a:ea typeface="BIZ UDP明朝 Medium" panose="02020500000000000000" pitchFamily="18" charset="-128"/>
              </a:rPr>
              <a:t>EBS</a:t>
            </a:r>
            <a:r>
              <a:rPr lang="ja-JP" altLang="en-US" b="0" i="0" u="heavy" dirty="0">
                <a:solidFill>
                  <a:srgbClr val="33475B"/>
                </a:solidFill>
                <a:effectLst/>
                <a:uFill>
                  <a:solidFill>
                    <a:srgbClr val="F6882E"/>
                  </a:solidFill>
                </a:uFill>
                <a:latin typeface="BIZ UDP明朝 Medium" panose="02020500000000000000" pitchFamily="18" charset="-128"/>
                <a:ea typeface="BIZ UDP明朝 Medium" panose="02020500000000000000" pitchFamily="18" charset="-128"/>
              </a:rPr>
              <a:t>スナップショット</a:t>
            </a:r>
            <a:r>
              <a:rPr lang="ja-JP" altLang="en-US" i="0" dirty="0">
                <a:solidFill>
                  <a:srgbClr val="33475B"/>
                </a:solidFill>
                <a:latin typeface="BIZ UDP明朝 Medium" panose="02020500000000000000" pitchFamily="18" charset="-128"/>
                <a:ea typeface="BIZ UDP明朝 Medium" panose="02020500000000000000" pitchFamily="18" charset="-128"/>
              </a:rPr>
              <a:t>」で成り立っています。つまり、</a:t>
            </a:r>
            <a:r>
              <a:rPr lang="en-US" altLang="ja-JP" i="0" dirty="0">
                <a:solidFill>
                  <a:srgbClr val="33475B"/>
                </a:solidFill>
                <a:latin typeface="BIZ UDP明朝 Medium" panose="02020500000000000000" pitchFamily="18" charset="-128"/>
                <a:ea typeface="BIZ UDP明朝 Medium" panose="02020500000000000000" pitchFamily="18" charset="-128"/>
              </a:rPr>
              <a:t>AMI</a:t>
            </a:r>
            <a:r>
              <a:rPr lang="ja-JP" altLang="en-US" i="0" dirty="0">
                <a:solidFill>
                  <a:srgbClr val="33475B"/>
                </a:solidFill>
                <a:latin typeface="BIZ UDP明朝 Medium" panose="02020500000000000000" pitchFamily="18" charset="-128"/>
                <a:ea typeface="BIZ UDP明朝 Medium" panose="02020500000000000000" pitchFamily="18" charset="-128"/>
              </a:rPr>
              <a:t>は</a:t>
            </a:r>
            <a:r>
              <a:rPr lang="en-US" altLang="ja-JP" i="0" dirty="0">
                <a:solidFill>
                  <a:srgbClr val="33475B"/>
                </a:solidFill>
                <a:latin typeface="BIZ UDP明朝 Medium" panose="02020500000000000000" pitchFamily="18" charset="-128"/>
                <a:ea typeface="BIZ UDP明朝 Medium" panose="02020500000000000000" pitchFamily="18" charset="-128"/>
              </a:rPr>
              <a:t>EBS</a:t>
            </a:r>
            <a:r>
              <a:rPr lang="ja-JP" altLang="en-US" i="0" dirty="0">
                <a:solidFill>
                  <a:srgbClr val="33475B"/>
                </a:solidFill>
                <a:latin typeface="BIZ UDP明朝 Medium" panose="02020500000000000000" pitchFamily="18" charset="-128"/>
                <a:ea typeface="BIZ UDP明朝 Medium" panose="02020500000000000000" pitchFamily="18" charset="-128"/>
              </a:rPr>
              <a:t>スナップショットありきのものとなっています。</a:t>
            </a:r>
            <a:endParaRPr lang="en-US" altLang="ja-JP" i="0" dirty="0">
              <a:solidFill>
                <a:srgbClr val="33475B"/>
              </a:solidFill>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3475B"/>
                </a:solidFill>
                <a:latin typeface="BIZ UDP明朝 Medium" panose="02020500000000000000" pitchFamily="18" charset="-128"/>
                <a:ea typeface="BIZ UDP明朝 Medium" panose="02020500000000000000" pitchFamily="18" charset="-128"/>
              </a:rPr>
              <a:t>　また、</a:t>
            </a:r>
            <a:r>
              <a:rPr lang="en-US" altLang="ja-JP" i="0" dirty="0">
                <a:solidFill>
                  <a:srgbClr val="33475B"/>
                </a:solidFill>
                <a:latin typeface="BIZ UDP明朝 Medium" panose="02020500000000000000" pitchFamily="18" charset="-128"/>
                <a:ea typeface="BIZ UDP明朝 Medium" panose="02020500000000000000" pitchFamily="18" charset="-128"/>
              </a:rPr>
              <a:t>EBS</a:t>
            </a:r>
            <a:r>
              <a:rPr lang="ja-JP" altLang="en-US" i="0" dirty="0">
                <a:solidFill>
                  <a:srgbClr val="33475B"/>
                </a:solidFill>
                <a:latin typeface="BIZ UDP明朝 Medium" panose="02020500000000000000" pitchFamily="18" charset="-128"/>
                <a:ea typeface="BIZ UDP明朝 Medium" panose="02020500000000000000" pitchFamily="18" charset="-128"/>
              </a:rPr>
              <a:t>は外付け</a:t>
            </a:r>
            <a:r>
              <a:rPr lang="en-US" altLang="ja-JP" i="0" dirty="0">
                <a:solidFill>
                  <a:srgbClr val="33475B"/>
                </a:solidFill>
                <a:latin typeface="BIZ UDP明朝 Medium" panose="02020500000000000000" pitchFamily="18" charset="-128"/>
                <a:ea typeface="BIZ UDP明朝 Medium" panose="02020500000000000000" pitchFamily="18" charset="-128"/>
              </a:rPr>
              <a:t>HDD</a:t>
            </a:r>
            <a:r>
              <a:rPr lang="ja-JP" altLang="en-US" i="0" dirty="0">
                <a:solidFill>
                  <a:srgbClr val="33475B"/>
                </a:solidFill>
                <a:latin typeface="BIZ UDP明朝 Medium" panose="02020500000000000000" pitchFamily="18" charset="-128"/>
                <a:ea typeface="BIZ UDP明朝 Medium" panose="02020500000000000000" pitchFamily="18" charset="-128"/>
              </a:rPr>
              <a:t>のように、１つのインスタンスに対して、複数アタッチすることも可能です。</a:t>
            </a:r>
            <a:endParaRPr lang="en-US" altLang="ko-KR"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09 EC2</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a:noFill/>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EBS</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sp>
        <p:nvSpPr>
          <p:cNvPr id="33" name="正方形/長方形 32">
            <a:extLst>
              <a:ext uri="{FF2B5EF4-FFF2-40B4-BE49-F238E27FC236}">
                <a16:creationId xmlns:a16="http://schemas.microsoft.com/office/drawing/2014/main" id="{B1D0941E-0EDF-170C-5ACA-9A9B60C0F82B}"/>
              </a:ext>
            </a:extLst>
          </p:cNvPr>
          <p:cNvSpPr/>
          <p:nvPr/>
        </p:nvSpPr>
        <p:spPr>
          <a:xfrm>
            <a:off x="2771800" y="3980721"/>
            <a:ext cx="2952328" cy="2741552"/>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34" name="図 33">
            <a:extLst>
              <a:ext uri="{FF2B5EF4-FFF2-40B4-BE49-F238E27FC236}">
                <a16:creationId xmlns:a16="http://schemas.microsoft.com/office/drawing/2014/main" id="{A884F45F-8693-DB8C-7D25-4A99D854D79D}"/>
              </a:ext>
            </a:extLst>
          </p:cNvPr>
          <p:cNvPicPr>
            <a:picLocks noChangeAspect="1"/>
          </p:cNvPicPr>
          <p:nvPr/>
        </p:nvPicPr>
        <p:blipFill>
          <a:blip r:embed="rId3"/>
          <a:stretch>
            <a:fillRect/>
          </a:stretch>
        </p:blipFill>
        <p:spPr>
          <a:xfrm>
            <a:off x="4631871" y="4144901"/>
            <a:ext cx="365146" cy="523376"/>
          </a:xfrm>
          <a:prstGeom prst="rect">
            <a:avLst/>
          </a:prstGeom>
        </p:spPr>
      </p:pic>
      <p:pic>
        <p:nvPicPr>
          <p:cNvPr id="35" name="図 34">
            <a:extLst>
              <a:ext uri="{FF2B5EF4-FFF2-40B4-BE49-F238E27FC236}">
                <a16:creationId xmlns:a16="http://schemas.microsoft.com/office/drawing/2014/main" id="{6F28653A-3B37-E61B-336F-A19D5AFCE6E8}"/>
              </a:ext>
            </a:extLst>
          </p:cNvPr>
          <p:cNvPicPr>
            <a:picLocks noChangeAspect="1"/>
          </p:cNvPicPr>
          <p:nvPr/>
        </p:nvPicPr>
        <p:blipFill>
          <a:blip r:embed="rId4"/>
          <a:stretch>
            <a:fillRect/>
          </a:stretch>
        </p:blipFill>
        <p:spPr>
          <a:xfrm>
            <a:off x="3059831" y="5041485"/>
            <a:ext cx="615043" cy="618267"/>
          </a:xfrm>
          <a:prstGeom prst="rect">
            <a:avLst/>
          </a:prstGeom>
        </p:spPr>
      </p:pic>
      <p:pic>
        <p:nvPicPr>
          <p:cNvPr id="36" name="図 35">
            <a:extLst>
              <a:ext uri="{FF2B5EF4-FFF2-40B4-BE49-F238E27FC236}">
                <a16:creationId xmlns:a16="http://schemas.microsoft.com/office/drawing/2014/main" id="{170783CA-C5A7-C7FD-4F56-6920474D5219}"/>
              </a:ext>
            </a:extLst>
          </p:cNvPr>
          <p:cNvPicPr>
            <a:picLocks noChangeAspect="1"/>
          </p:cNvPicPr>
          <p:nvPr/>
        </p:nvPicPr>
        <p:blipFill>
          <a:blip r:embed="rId3"/>
          <a:stretch>
            <a:fillRect/>
          </a:stretch>
        </p:blipFill>
        <p:spPr>
          <a:xfrm>
            <a:off x="4631871" y="5041485"/>
            <a:ext cx="365146" cy="523376"/>
          </a:xfrm>
          <a:prstGeom prst="rect">
            <a:avLst/>
          </a:prstGeom>
        </p:spPr>
      </p:pic>
      <p:pic>
        <p:nvPicPr>
          <p:cNvPr id="37" name="図 36">
            <a:extLst>
              <a:ext uri="{FF2B5EF4-FFF2-40B4-BE49-F238E27FC236}">
                <a16:creationId xmlns:a16="http://schemas.microsoft.com/office/drawing/2014/main" id="{47F16EAA-4044-A039-70F5-53E440CC29DA}"/>
              </a:ext>
            </a:extLst>
          </p:cNvPr>
          <p:cNvPicPr>
            <a:picLocks noChangeAspect="1"/>
          </p:cNvPicPr>
          <p:nvPr/>
        </p:nvPicPr>
        <p:blipFill>
          <a:blip r:embed="rId3"/>
          <a:stretch>
            <a:fillRect/>
          </a:stretch>
        </p:blipFill>
        <p:spPr>
          <a:xfrm>
            <a:off x="4630816" y="5982873"/>
            <a:ext cx="365146" cy="523376"/>
          </a:xfrm>
          <a:prstGeom prst="rect">
            <a:avLst/>
          </a:prstGeom>
        </p:spPr>
      </p:pic>
      <p:sp>
        <p:nvSpPr>
          <p:cNvPr id="38" name="제목 1">
            <a:extLst>
              <a:ext uri="{FF2B5EF4-FFF2-40B4-BE49-F238E27FC236}">
                <a16:creationId xmlns:a16="http://schemas.microsoft.com/office/drawing/2014/main" id="{CBC25AFC-25ED-24DE-8D4C-EA4A4D5D160D}"/>
              </a:ext>
            </a:extLst>
          </p:cNvPr>
          <p:cNvSpPr txBox="1">
            <a:spLocks/>
          </p:cNvSpPr>
          <p:nvPr/>
        </p:nvSpPr>
        <p:spPr>
          <a:xfrm>
            <a:off x="4476986" y="4649853"/>
            <a:ext cx="674916" cy="216024"/>
          </a:xfrm>
          <a:prstGeom prst="rect">
            <a:avLst/>
          </a:prstGeom>
        </p:spPr>
        <p:txBody>
          <a:bodyPr vert="horz" lIns="91440" tIns="45720" rIns="91440" bIns="45720" rtlCol="0" anchor="ctr">
            <a:normAutofit fontScale="92500" lnSpcReduction="10000"/>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pPr algn="ctr"/>
            <a:r>
              <a:rPr lang="en-US" altLang="ja-JP" sz="1000" b="0" dirty="0">
                <a:solidFill>
                  <a:schemeClr val="tx1"/>
                </a:solidFill>
                <a:latin typeface="BIZ UDP明朝 Medium" panose="02020500000000000000" pitchFamily="18" charset="-128"/>
                <a:ea typeface="BIZ UDP明朝 Medium" panose="02020500000000000000" pitchFamily="18" charset="-128"/>
              </a:rPr>
              <a:t>EBS</a:t>
            </a:r>
            <a:r>
              <a:rPr lang="ja-JP" altLang="en-US" sz="1000" b="0" dirty="0">
                <a:solidFill>
                  <a:schemeClr val="tx1"/>
                </a:solidFill>
                <a:latin typeface="BIZ UDP明朝 Medium" panose="02020500000000000000" pitchFamily="18" charset="-128"/>
                <a:ea typeface="BIZ UDP明朝 Medium" panose="02020500000000000000" pitchFamily="18" charset="-128"/>
              </a:rPr>
              <a:t>１</a:t>
            </a:r>
          </a:p>
        </p:txBody>
      </p:sp>
      <p:sp>
        <p:nvSpPr>
          <p:cNvPr id="39" name="제목 1">
            <a:extLst>
              <a:ext uri="{FF2B5EF4-FFF2-40B4-BE49-F238E27FC236}">
                <a16:creationId xmlns:a16="http://schemas.microsoft.com/office/drawing/2014/main" id="{366C7C82-C1BD-9ABC-7086-AC15E932949F}"/>
              </a:ext>
            </a:extLst>
          </p:cNvPr>
          <p:cNvSpPr txBox="1">
            <a:spLocks/>
          </p:cNvSpPr>
          <p:nvPr/>
        </p:nvSpPr>
        <p:spPr>
          <a:xfrm>
            <a:off x="4569363" y="5579879"/>
            <a:ext cx="615044" cy="216024"/>
          </a:xfrm>
          <a:prstGeom prst="rect">
            <a:avLst/>
          </a:prstGeom>
        </p:spPr>
        <p:txBody>
          <a:bodyPr vert="horz" lIns="91440" tIns="45720" rIns="91440" bIns="45720" rtlCol="0" anchor="ctr">
            <a:normAutofit fontScale="92500" lnSpcReduction="10000"/>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EBS</a:t>
            </a:r>
            <a:r>
              <a:rPr lang="ja-JP" altLang="en-US" sz="1000" b="0" dirty="0">
                <a:solidFill>
                  <a:schemeClr val="tx1"/>
                </a:solidFill>
                <a:latin typeface="BIZ UDP明朝 Medium" panose="02020500000000000000" pitchFamily="18" charset="-128"/>
                <a:ea typeface="BIZ UDP明朝 Medium" panose="02020500000000000000" pitchFamily="18" charset="-128"/>
              </a:rPr>
              <a:t>１</a:t>
            </a:r>
          </a:p>
        </p:txBody>
      </p:sp>
      <p:sp>
        <p:nvSpPr>
          <p:cNvPr id="40" name="제목 1">
            <a:extLst>
              <a:ext uri="{FF2B5EF4-FFF2-40B4-BE49-F238E27FC236}">
                <a16:creationId xmlns:a16="http://schemas.microsoft.com/office/drawing/2014/main" id="{490486EE-C16A-53E4-368B-32BE40B0DEA3}"/>
              </a:ext>
            </a:extLst>
          </p:cNvPr>
          <p:cNvSpPr txBox="1">
            <a:spLocks/>
          </p:cNvSpPr>
          <p:nvPr/>
        </p:nvSpPr>
        <p:spPr>
          <a:xfrm>
            <a:off x="4579125" y="6506249"/>
            <a:ext cx="615044" cy="216024"/>
          </a:xfrm>
          <a:prstGeom prst="rect">
            <a:avLst/>
          </a:prstGeom>
        </p:spPr>
        <p:txBody>
          <a:bodyPr vert="horz" lIns="91440" tIns="45720" rIns="91440" bIns="45720" rtlCol="0" anchor="ctr">
            <a:normAutofit fontScale="92500" lnSpcReduction="10000"/>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EBS</a:t>
            </a:r>
            <a:r>
              <a:rPr lang="ja-JP" altLang="en-US" sz="1000" b="0" dirty="0">
                <a:solidFill>
                  <a:schemeClr val="tx1"/>
                </a:solidFill>
                <a:latin typeface="BIZ UDP明朝 Medium" panose="02020500000000000000" pitchFamily="18" charset="-128"/>
                <a:ea typeface="BIZ UDP明朝 Medium" panose="02020500000000000000" pitchFamily="18" charset="-128"/>
              </a:rPr>
              <a:t>１</a:t>
            </a:r>
          </a:p>
        </p:txBody>
      </p:sp>
      <p:sp>
        <p:nvSpPr>
          <p:cNvPr id="41" name="제목 1">
            <a:extLst>
              <a:ext uri="{FF2B5EF4-FFF2-40B4-BE49-F238E27FC236}">
                <a16:creationId xmlns:a16="http://schemas.microsoft.com/office/drawing/2014/main" id="{C8D45E2E-287C-0552-232A-F550CEAD2B37}"/>
              </a:ext>
            </a:extLst>
          </p:cNvPr>
          <p:cNvSpPr txBox="1">
            <a:spLocks/>
          </p:cNvSpPr>
          <p:nvPr/>
        </p:nvSpPr>
        <p:spPr>
          <a:xfrm>
            <a:off x="3059831" y="5652608"/>
            <a:ext cx="615044" cy="216024"/>
          </a:xfrm>
          <a:prstGeom prst="rect">
            <a:avLst/>
          </a:prstGeom>
        </p:spPr>
        <p:txBody>
          <a:bodyPr vert="horz" lIns="91440" tIns="45720" rIns="91440" bIns="45720" rtlCol="0" anchor="ctr">
            <a:normAutofit fontScale="92500" lnSpcReduction="10000"/>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pPr algn="ctr"/>
            <a:r>
              <a:rPr lang="en-US" altLang="ja-JP" sz="1000" b="0" dirty="0">
                <a:solidFill>
                  <a:schemeClr val="tx1"/>
                </a:solidFill>
                <a:latin typeface="BIZ UDP明朝 Medium" panose="02020500000000000000" pitchFamily="18" charset="-128"/>
                <a:ea typeface="BIZ UDP明朝 Medium" panose="02020500000000000000" pitchFamily="18" charset="-128"/>
              </a:rPr>
              <a:t>EC2</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cxnSp>
        <p:nvCxnSpPr>
          <p:cNvPr id="42" name="直線矢印コネクタ 41">
            <a:extLst>
              <a:ext uri="{FF2B5EF4-FFF2-40B4-BE49-F238E27FC236}">
                <a16:creationId xmlns:a16="http://schemas.microsoft.com/office/drawing/2014/main" id="{FAF85B62-6F5E-6E02-9BD3-611D69E58C8D}"/>
              </a:ext>
            </a:extLst>
          </p:cNvPr>
          <p:cNvCxnSpPr>
            <a:stCxn id="34" idx="1"/>
            <a:endCxn id="35" idx="3"/>
          </p:cNvCxnSpPr>
          <p:nvPr/>
        </p:nvCxnSpPr>
        <p:spPr>
          <a:xfrm flipH="1">
            <a:off x="3674874" y="4406589"/>
            <a:ext cx="956997" cy="944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E3CDF8AB-57A0-C1ED-1577-A6E37B7495E9}"/>
              </a:ext>
            </a:extLst>
          </p:cNvPr>
          <p:cNvCxnSpPr>
            <a:cxnSpLocks/>
            <a:stCxn id="36" idx="1"/>
            <a:endCxn id="35" idx="3"/>
          </p:cNvCxnSpPr>
          <p:nvPr/>
        </p:nvCxnSpPr>
        <p:spPr>
          <a:xfrm flipH="1">
            <a:off x="3674874" y="5303173"/>
            <a:ext cx="956997" cy="474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539FD58-3BE9-A05B-72F8-E211E79CBD8A}"/>
              </a:ext>
            </a:extLst>
          </p:cNvPr>
          <p:cNvCxnSpPr>
            <a:cxnSpLocks/>
            <a:stCxn id="37" idx="1"/>
            <a:endCxn id="35" idx="3"/>
          </p:cNvCxnSpPr>
          <p:nvPr/>
        </p:nvCxnSpPr>
        <p:spPr>
          <a:xfrm flipH="1" flipV="1">
            <a:off x="3674874" y="5350619"/>
            <a:ext cx="955942" cy="893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274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5184576"/>
          </a:xfrm>
          <a:solidFill>
            <a:schemeClr val="bg1"/>
          </a:solidFill>
        </p:spPr>
        <p:txBody>
          <a:bodyPr>
            <a:normAutofit/>
          </a:bodyPr>
          <a:lstStyle/>
          <a:p>
            <a:pPr marL="0" algn="l" fontAlgn="base"/>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en-US" altLang="ja-JP" i="0" dirty="0">
                <a:solidFill>
                  <a:srgbClr val="222222"/>
                </a:solidFill>
                <a:effectLst/>
                <a:latin typeface="BIZ UDP明朝 Medium" panose="02020500000000000000" pitchFamily="18" charset="-128"/>
                <a:ea typeface="BIZ UDP明朝 Medium" panose="02020500000000000000" pitchFamily="18" charset="-128"/>
              </a:rPr>
              <a:t>CPU</a:t>
            </a:r>
            <a:r>
              <a:rPr lang="ja-JP" altLang="en-US" i="0" dirty="0">
                <a:solidFill>
                  <a:srgbClr val="222222"/>
                </a:solidFill>
                <a:effectLst/>
                <a:latin typeface="BIZ UDP明朝 Medium" panose="02020500000000000000" pitchFamily="18" charset="-128"/>
                <a:ea typeface="BIZ UDP明朝 Medium" panose="02020500000000000000" pitchFamily="18" charset="-128"/>
              </a:rPr>
              <a:t>やメモリなど、性能の異なるハードウェアの組み合わせを</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インスタンスタイプ</a:t>
            </a:r>
            <a:r>
              <a:rPr lang="ja-JP" altLang="en-US" i="0" dirty="0">
                <a:solidFill>
                  <a:srgbClr val="222222"/>
                </a:solidFill>
                <a:effectLst/>
                <a:latin typeface="BIZ UDP明朝 Medium" panose="02020500000000000000" pitchFamily="18" charset="-128"/>
                <a:ea typeface="BIZ UDP明朝 Medium" panose="02020500000000000000" pitchFamily="18" charset="-128"/>
              </a:rPr>
              <a:t>といいます。</a:t>
            </a:r>
            <a:r>
              <a:rPr lang="en-US" altLang="ja-JP" i="0" dirty="0">
                <a:solidFill>
                  <a:srgbClr val="222222"/>
                </a:solidFill>
                <a:effectLst/>
                <a:latin typeface="BIZ UDP明朝 Medium" panose="02020500000000000000" pitchFamily="18" charset="-128"/>
                <a:ea typeface="BIZ UDP明朝 Medium" panose="02020500000000000000" pitchFamily="18" charset="-128"/>
              </a:rPr>
              <a:t>EC2</a:t>
            </a:r>
            <a:r>
              <a:rPr lang="ja-JP" altLang="en-US" i="0" dirty="0">
                <a:solidFill>
                  <a:srgbClr val="222222"/>
                </a:solidFill>
                <a:effectLst/>
                <a:latin typeface="BIZ UDP明朝 Medium" panose="02020500000000000000" pitchFamily="18" charset="-128"/>
                <a:ea typeface="BIZ UDP明朝 Medium" panose="02020500000000000000" pitchFamily="18" charset="-128"/>
              </a:rPr>
              <a:t>には、</a:t>
            </a:r>
            <a:r>
              <a:rPr lang="ja-JP" altLang="en-US" i="0" u="heavy" dirty="0">
                <a:solidFill>
                  <a:srgbClr val="222222"/>
                </a:solidFill>
                <a:effectLst/>
                <a:uFill>
                  <a:solidFill>
                    <a:srgbClr val="F6882E"/>
                  </a:solidFill>
                </a:uFill>
                <a:latin typeface="BIZ UDP明朝 Medium" panose="02020500000000000000" pitchFamily="18" charset="-128"/>
                <a:ea typeface="BIZ UDP明朝 Medium" panose="02020500000000000000" pitchFamily="18" charset="-128"/>
              </a:rPr>
              <a:t>規模や用途に応じて</a:t>
            </a:r>
            <a:r>
              <a:rPr lang="ja-JP" altLang="en-US"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様々な種類の</a:t>
            </a:r>
            <a:r>
              <a:rPr lang="ja-JP" altLang="en-US" i="0" u="heavy" dirty="0">
                <a:solidFill>
                  <a:srgbClr val="222222"/>
                </a:solidFill>
                <a:effectLst/>
                <a:uFill>
                  <a:solidFill>
                    <a:srgbClr val="F6882E"/>
                  </a:solidFill>
                </a:uFill>
                <a:latin typeface="BIZ UDP明朝 Medium" panose="02020500000000000000" pitchFamily="18" charset="-128"/>
                <a:ea typeface="BIZ UDP明朝 Medium" panose="02020500000000000000" pitchFamily="18" charset="-128"/>
              </a:rPr>
              <a:t>インスタンスタイプが用意されています</a:t>
            </a:r>
            <a:r>
              <a:rPr lang="ja-JP" altLang="en-US" i="0" dirty="0">
                <a:solidFill>
                  <a:srgbClr val="222222"/>
                </a:solidFill>
                <a:effectLst/>
                <a:latin typeface="BIZ UDP明朝 Medium" panose="02020500000000000000" pitchFamily="18" charset="-128"/>
                <a:ea typeface="BIZ UDP明朝 Medium" panose="02020500000000000000" pitchFamily="18" charset="-128"/>
              </a:rPr>
              <a:t>。一般的に販売されているサーバーのように</a:t>
            </a:r>
            <a:r>
              <a:rPr lang="en-US" altLang="ja-JP" i="0" dirty="0">
                <a:solidFill>
                  <a:srgbClr val="222222"/>
                </a:solidFill>
                <a:effectLst/>
                <a:latin typeface="BIZ UDP明朝 Medium" panose="02020500000000000000" pitchFamily="18" charset="-128"/>
                <a:ea typeface="BIZ UDP明朝 Medium" panose="02020500000000000000" pitchFamily="18" charset="-128"/>
              </a:rPr>
              <a:t>CPU</a:t>
            </a:r>
            <a:r>
              <a:rPr lang="ja-JP" altLang="en-US" i="0" dirty="0">
                <a:solidFill>
                  <a:srgbClr val="222222"/>
                </a:solidFill>
                <a:effectLst/>
                <a:latin typeface="BIZ UDP明朝 Medium" panose="02020500000000000000" pitchFamily="18" charset="-128"/>
                <a:ea typeface="BIZ UDP明朝 Medium" panose="02020500000000000000" pitchFamily="18" charset="-128"/>
              </a:rPr>
              <a:t>やメモリをバランスよく搭載したタイプはもちろん、</a:t>
            </a:r>
            <a:r>
              <a:rPr lang="en-US" altLang="ja-JP" i="0" dirty="0">
                <a:solidFill>
                  <a:srgbClr val="222222"/>
                </a:solidFill>
                <a:effectLst/>
                <a:latin typeface="BIZ UDP明朝 Medium" panose="02020500000000000000" pitchFamily="18" charset="-128"/>
                <a:ea typeface="BIZ UDP明朝 Medium" panose="02020500000000000000" pitchFamily="18" charset="-128"/>
              </a:rPr>
              <a:t>CPU</a:t>
            </a:r>
            <a:r>
              <a:rPr lang="ja-JP" altLang="en-US" i="0" dirty="0">
                <a:solidFill>
                  <a:srgbClr val="222222"/>
                </a:solidFill>
                <a:effectLst/>
                <a:latin typeface="BIZ UDP明朝 Medium" panose="02020500000000000000" pitchFamily="18" charset="-128"/>
                <a:ea typeface="BIZ UDP明朝 Medium" panose="02020500000000000000" pitchFamily="18" charset="-128"/>
              </a:rPr>
              <a:t>能力に特化したりメモリ容量を重視した個性的なタイプもあります。</a:t>
            </a:r>
            <a:r>
              <a:rPr lang="en-US" altLang="ja-JP" i="0" dirty="0">
                <a:solidFill>
                  <a:srgbClr val="374151"/>
                </a:solidFill>
                <a:effectLst/>
                <a:latin typeface="BIZ UDP明朝 Medium" panose="02020500000000000000" pitchFamily="18" charset="-128"/>
                <a:ea typeface="BIZ UDP明朝 Medium" panose="02020500000000000000" pitchFamily="18" charset="-128"/>
              </a:rPr>
              <a:t>EC2 </a:t>
            </a:r>
            <a:r>
              <a:rPr lang="ja-JP" altLang="en-US" i="0" dirty="0">
                <a:solidFill>
                  <a:srgbClr val="374151"/>
                </a:solidFill>
                <a:effectLst/>
                <a:latin typeface="BIZ UDP明朝 Medium" panose="02020500000000000000" pitchFamily="18" charset="-128"/>
                <a:ea typeface="BIZ UDP明朝 Medium" panose="02020500000000000000" pitchFamily="18" charset="-128"/>
              </a:rPr>
              <a:t>のインスタンスタイプを選択する際には、使用するアプリケーションやワークロードの要件を考慮することが重要です。</a:t>
            </a:r>
            <a:r>
              <a:rPr lang="ja-JP" altLang="en-US"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適切なインスタンスタイプを選択することで、アプリケーションのパフォーマンスを最大化することができます</a:t>
            </a:r>
            <a:r>
              <a:rPr lang="ja-JP" altLang="en-US" i="0" dirty="0">
                <a:solidFill>
                  <a:srgbClr val="374151"/>
                </a:solidFill>
                <a:effectLst/>
                <a:latin typeface="BIZ UDP明朝 Medium" panose="02020500000000000000" pitchFamily="18" charset="-128"/>
                <a:ea typeface="BIZ UDP明朝 Medium" panose="02020500000000000000" pitchFamily="18" charset="-128"/>
              </a:rPr>
              <a:t>。</a:t>
            </a:r>
            <a:endParaRPr lang="en-US" altLang="ja-JP" i="0" dirty="0">
              <a:solidFill>
                <a:srgbClr val="222222"/>
              </a:solidFill>
              <a:effectLst/>
              <a:latin typeface="BIZ UDP明朝 Medium" panose="02020500000000000000" pitchFamily="18" charset="-128"/>
              <a:ea typeface="BIZ UDP明朝 Medium" panose="02020500000000000000" pitchFamily="18" charset="-128"/>
            </a:endParaRPr>
          </a:p>
          <a:p>
            <a:pPr marL="0" algn="l" fontAlgn="base"/>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fontAlgn="base"/>
            <a:r>
              <a:rPr lang="ja-JP" altLang="en-US" i="0" dirty="0">
                <a:solidFill>
                  <a:srgbClr val="37415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インスタンスファミリー</a:t>
            </a:r>
          </a:p>
          <a:p>
            <a:pPr marL="0" algn="l" fontAlgn="base"/>
            <a:r>
              <a:rPr lang="ja-JP" altLang="en-US" i="0" dirty="0">
                <a:solidFill>
                  <a:srgbClr val="222222"/>
                </a:solidFill>
                <a:effectLst/>
                <a:latin typeface="BIZ UDP明朝 Medium" panose="02020500000000000000" pitchFamily="18" charset="-128"/>
                <a:ea typeface="BIZ UDP明朝 Medium" panose="02020500000000000000" pitchFamily="18" charset="-128"/>
              </a:rPr>
              <a:t>先頭のアルファベットがインスタンスファミリーです。たとえば、「</a:t>
            </a:r>
            <a:r>
              <a:rPr lang="en-US" altLang="ja-JP" i="0" dirty="0">
                <a:solidFill>
                  <a:srgbClr val="222222"/>
                </a:solidFill>
                <a:effectLst/>
                <a:latin typeface="BIZ UDP明朝 Medium" panose="02020500000000000000" pitchFamily="18" charset="-128"/>
                <a:ea typeface="BIZ UDP明朝 Medium" panose="02020500000000000000" pitchFamily="18" charset="-128"/>
              </a:rPr>
              <a:t>t2.micro</a:t>
            </a:r>
            <a:r>
              <a:rPr lang="ja-JP" altLang="en-US" i="0" dirty="0">
                <a:solidFill>
                  <a:srgbClr val="222222"/>
                </a:solidFill>
                <a:effectLst/>
                <a:latin typeface="BIZ UDP明朝 Medium" panose="02020500000000000000" pitchFamily="18" charset="-128"/>
                <a:ea typeface="BIZ UDP明朝 Medium" panose="02020500000000000000" pitchFamily="18" charset="-128"/>
              </a:rPr>
              <a:t>」であれば「</a:t>
            </a:r>
            <a:r>
              <a:rPr lang="en-US" altLang="ja-JP" i="0" dirty="0">
                <a:solidFill>
                  <a:srgbClr val="222222"/>
                </a:solidFill>
                <a:effectLst/>
                <a:latin typeface="BIZ UDP明朝 Medium" panose="02020500000000000000" pitchFamily="18" charset="-128"/>
                <a:ea typeface="BIZ UDP明朝 Medium" panose="02020500000000000000" pitchFamily="18" charset="-128"/>
              </a:rPr>
              <a:t>t</a:t>
            </a:r>
            <a:r>
              <a:rPr lang="ja-JP" altLang="en-US" i="0" dirty="0">
                <a:solidFill>
                  <a:srgbClr val="222222"/>
                </a:solidFill>
                <a:effectLst/>
                <a:latin typeface="BIZ UDP明朝 Medium" panose="02020500000000000000" pitchFamily="18" charset="-128"/>
                <a:ea typeface="BIZ UDP明朝 Medium" panose="02020500000000000000" pitchFamily="18" charset="-128"/>
              </a:rPr>
              <a:t>」がインスタンスファミリーになります。</a:t>
            </a:r>
            <a:r>
              <a:rPr lang="ja-JP" altLang="en-US" i="0" dirty="0">
                <a:solidFill>
                  <a:srgbClr val="222222"/>
                </a:solidFill>
                <a:latin typeface="BIZ UDP明朝 Medium" panose="02020500000000000000" pitchFamily="18" charset="-128"/>
                <a:ea typeface="BIZ UDP明朝 Medium" panose="02020500000000000000" pitchFamily="18" charset="-128"/>
              </a:rPr>
              <a:t>ファミリータイプごとに様々な特徴があります。</a:t>
            </a:r>
            <a:endParaRPr lang="en-US" altLang="ja-JP" i="0" dirty="0">
              <a:solidFill>
                <a:srgbClr val="222222"/>
              </a:solidFill>
              <a:latin typeface="BIZ UDP明朝 Medium" panose="02020500000000000000" pitchFamily="18" charset="-128"/>
              <a:ea typeface="BIZ UDP明朝 Medium" panose="02020500000000000000" pitchFamily="18" charset="-128"/>
            </a:endParaRPr>
          </a:p>
          <a:p>
            <a:pPr marL="0" algn="l" fontAlgn="base"/>
            <a:endParaRPr lang="en-US" altLang="ja-JP" i="0" dirty="0">
              <a:solidFill>
                <a:srgbClr val="222222"/>
              </a:solidFill>
              <a:effectLst/>
              <a:latin typeface="BIZ UDP明朝 Medium" panose="02020500000000000000" pitchFamily="18" charset="-128"/>
              <a:ea typeface="BIZ UDP明朝 Medium" panose="02020500000000000000" pitchFamily="18" charset="-128"/>
            </a:endParaRPr>
          </a:p>
          <a:p>
            <a:pPr marL="0" algn="l" fontAlgn="base"/>
            <a:r>
              <a:rPr lang="ja-JP" altLang="en-US" i="0" dirty="0">
                <a:solidFill>
                  <a:srgbClr val="222222"/>
                </a:solidFill>
                <a:effectLst/>
                <a:latin typeface="BIZ UDP明朝 Medium" panose="02020500000000000000" pitchFamily="18" charset="-128"/>
                <a:ea typeface="BIZ UDP明朝 Medium" panose="02020500000000000000" pitchFamily="18" charset="-128"/>
              </a:rPr>
              <a:t>・</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インスタンス世代</a:t>
            </a:r>
            <a:endParaRPr lang="en-US" altLang="ja-JP" b="1" i="0" dirty="0">
              <a:solidFill>
                <a:srgbClr val="F6882E"/>
              </a:solidFill>
              <a:effectLst/>
              <a:latin typeface="BIZ UDP明朝 Medium" panose="02020500000000000000" pitchFamily="18" charset="-128"/>
              <a:ea typeface="BIZ UDP明朝 Medium" panose="02020500000000000000" pitchFamily="18" charset="-128"/>
            </a:endParaRPr>
          </a:p>
          <a:p>
            <a:pPr marL="0" algn="l" fontAlgn="base"/>
            <a:r>
              <a:rPr lang="ja-JP" altLang="en-US" i="0" dirty="0">
                <a:solidFill>
                  <a:srgbClr val="222222"/>
                </a:solidFill>
                <a:effectLst/>
                <a:latin typeface="BIZ UDP明朝 Medium" panose="02020500000000000000" pitchFamily="18" charset="-128"/>
                <a:ea typeface="BIZ UDP明朝 Medium" panose="02020500000000000000" pitchFamily="18" charset="-128"/>
              </a:rPr>
              <a:t>インスタンスファミリーの右側の数字です。たとえば、「</a:t>
            </a:r>
            <a:r>
              <a:rPr lang="en-US" altLang="ja-JP" i="0" dirty="0">
                <a:solidFill>
                  <a:srgbClr val="222222"/>
                </a:solidFill>
                <a:effectLst/>
                <a:latin typeface="BIZ UDP明朝 Medium" panose="02020500000000000000" pitchFamily="18" charset="-128"/>
                <a:ea typeface="BIZ UDP明朝 Medium" panose="02020500000000000000" pitchFamily="18" charset="-128"/>
              </a:rPr>
              <a:t>t2.micro</a:t>
            </a:r>
            <a:r>
              <a:rPr lang="ja-JP" altLang="en-US" i="0" dirty="0">
                <a:solidFill>
                  <a:srgbClr val="222222"/>
                </a:solidFill>
                <a:effectLst/>
                <a:latin typeface="BIZ UDP明朝 Medium" panose="02020500000000000000" pitchFamily="18" charset="-128"/>
                <a:ea typeface="BIZ UDP明朝 Medium" panose="02020500000000000000" pitchFamily="18" charset="-128"/>
              </a:rPr>
              <a:t>」であれば「</a:t>
            </a:r>
            <a:r>
              <a:rPr lang="en-US" altLang="ja-JP" i="0" dirty="0">
                <a:solidFill>
                  <a:srgbClr val="222222"/>
                </a:solidFill>
                <a:effectLst/>
                <a:latin typeface="BIZ UDP明朝 Medium" panose="02020500000000000000" pitchFamily="18" charset="-128"/>
                <a:ea typeface="BIZ UDP明朝 Medium" panose="02020500000000000000" pitchFamily="18" charset="-128"/>
              </a:rPr>
              <a:t>2</a:t>
            </a:r>
            <a:r>
              <a:rPr lang="ja-JP" altLang="en-US" i="0" dirty="0">
                <a:solidFill>
                  <a:srgbClr val="222222"/>
                </a:solidFill>
                <a:effectLst/>
                <a:latin typeface="BIZ UDP明朝 Medium" panose="02020500000000000000" pitchFamily="18" charset="-128"/>
                <a:ea typeface="BIZ UDP明朝 Medium" panose="02020500000000000000" pitchFamily="18" charset="-128"/>
              </a:rPr>
              <a:t>」がインスタンス世代になります。</a:t>
            </a:r>
            <a:r>
              <a:rPr lang="ja-JP" altLang="en-US" i="0" dirty="0">
                <a:solidFill>
                  <a:srgbClr val="222222"/>
                </a:solidFill>
                <a:latin typeface="BIZ UDP明朝 Medium" panose="02020500000000000000" pitchFamily="18" charset="-128"/>
                <a:ea typeface="BIZ UDP明朝 Medium" panose="02020500000000000000" pitchFamily="18" charset="-128"/>
              </a:rPr>
              <a:t>数字が大きいほど最新の世代になります。</a:t>
            </a:r>
            <a:endParaRPr lang="en-US" altLang="ja-JP" i="0" dirty="0">
              <a:solidFill>
                <a:srgbClr val="222222"/>
              </a:solidFill>
              <a:effectLst/>
              <a:latin typeface="BIZ UDP明朝 Medium" panose="02020500000000000000" pitchFamily="18" charset="-128"/>
              <a:ea typeface="BIZ UDP明朝 Medium" panose="02020500000000000000" pitchFamily="18" charset="-128"/>
            </a:endParaRPr>
          </a:p>
          <a:p>
            <a:pPr marL="0" algn="l" fontAlgn="base"/>
            <a:endParaRPr lang="en-US" altLang="ja-JP" i="0" dirty="0">
              <a:solidFill>
                <a:srgbClr val="222222"/>
              </a:solidFill>
              <a:latin typeface="BIZ UDP明朝 Medium" panose="02020500000000000000" pitchFamily="18" charset="-128"/>
              <a:ea typeface="BIZ UDP明朝 Medium" panose="02020500000000000000" pitchFamily="18" charset="-128"/>
            </a:endParaRPr>
          </a:p>
          <a:p>
            <a:pPr marL="0" fontAlgn="base"/>
            <a:r>
              <a:rPr lang="ja-JP" altLang="en-US" i="0" dirty="0">
                <a:solidFill>
                  <a:srgbClr val="222222"/>
                </a:solidFill>
                <a:effectLst/>
                <a:latin typeface="BIZ UDP明朝 Medium" panose="02020500000000000000" pitchFamily="18" charset="-128"/>
                <a:ea typeface="BIZ UDP明朝 Medium" panose="02020500000000000000" pitchFamily="18" charset="-128"/>
              </a:rPr>
              <a:t>・</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インスタンスサイズ</a:t>
            </a:r>
          </a:p>
          <a:p>
            <a:pPr marL="0" algn="l" fontAlgn="base"/>
            <a:r>
              <a:rPr lang="ja-JP" altLang="en-US" i="0" dirty="0">
                <a:solidFill>
                  <a:srgbClr val="222222"/>
                </a:solidFill>
                <a:effectLst/>
                <a:latin typeface="BIZ UDP明朝 Medium" panose="02020500000000000000" pitchFamily="18" charset="-128"/>
                <a:ea typeface="BIZ UDP明朝 Medium" panose="02020500000000000000" pitchFamily="18" charset="-128"/>
              </a:rPr>
              <a:t>インスタンスタイプの「</a:t>
            </a:r>
            <a:r>
              <a:rPr lang="en-US" altLang="ja-JP" i="0" dirty="0">
                <a:solidFill>
                  <a:srgbClr val="222222"/>
                </a:solidFill>
                <a:effectLst/>
                <a:latin typeface="BIZ UDP明朝 Medium" panose="02020500000000000000" pitchFamily="18" charset="-128"/>
                <a:ea typeface="BIZ UDP明朝 Medium" panose="02020500000000000000" pitchFamily="18" charset="-128"/>
              </a:rPr>
              <a:t>.</a:t>
            </a:r>
            <a:r>
              <a:rPr lang="ja-JP" altLang="en-US" i="0" dirty="0">
                <a:solidFill>
                  <a:srgbClr val="222222"/>
                </a:solidFill>
                <a:effectLst/>
                <a:latin typeface="BIZ UDP明朝 Medium" panose="02020500000000000000" pitchFamily="18" charset="-128"/>
                <a:ea typeface="BIZ UDP明朝 Medium" panose="02020500000000000000" pitchFamily="18" charset="-128"/>
              </a:rPr>
              <a:t>」より後がインスタンスサイズを指しています。「</a:t>
            </a:r>
            <a:r>
              <a:rPr lang="en-US" altLang="ja-JP" i="0" dirty="0">
                <a:solidFill>
                  <a:srgbClr val="222222"/>
                </a:solidFill>
                <a:effectLst/>
                <a:latin typeface="BIZ UDP明朝 Medium" panose="02020500000000000000" pitchFamily="18" charset="-128"/>
                <a:ea typeface="BIZ UDP明朝 Medium" panose="02020500000000000000" pitchFamily="18" charset="-128"/>
              </a:rPr>
              <a:t>t2.micro</a:t>
            </a:r>
            <a:r>
              <a:rPr lang="ja-JP" altLang="en-US" i="0" dirty="0">
                <a:solidFill>
                  <a:srgbClr val="222222"/>
                </a:solidFill>
                <a:effectLst/>
                <a:latin typeface="BIZ UDP明朝 Medium" panose="02020500000000000000" pitchFamily="18" charset="-128"/>
                <a:ea typeface="BIZ UDP明朝 Medium" panose="02020500000000000000" pitchFamily="18" charset="-128"/>
              </a:rPr>
              <a:t>」であれば「</a:t>
            </a:r>
            <a:r>
              <a:rPr lang="en-US" altLang="ja-JP" i="0" dirty="0">
                <a:solidFill>
                  <a:srgbClr val="222222"/>
                </a:solidFill>
                <a:effectLst/>
                <a:latin typeface="BIZ UDP明朝 Medium" panose="02020500000000000000" pitchFamily="18" charset="-128"/>
                <a:ea typeface="BIZ UDP明朝 Medium" panose="02020500000000000000" pitchFamily="18" charset="-128"/>
              </a:rPr>
              <a:t>micro</a:t>
            </a:r>
            <a:r>
              <a:rPr lang="ja-JP" altLang="en-US" i="0" dirty="0">
                <a:solidFill>
                  <a:srgbClr val="222222"/>
                </a:solidFill>
                <a:effectLst/>
                <a:latin typeface="BIZ UDP明朝 Medium" panose="02020500000000000000" pitchFamily="18" charset="-128"/>
                <a:ea typeface="BIZ UDP明朝 Medium" panose="02020500000000000000" pitchFamily="18" charset="-128"/>
              </a:rPr>
              <a:t>」がインスタンスサイズです。サイズが大きければ、</a:t>
            </a:r>
            <a:r>
              <a:rPr lang="en-US" altLang="ja-JP" i="0" dirty="0">
                <a:solidFill>
                  <a:srgbClr val="222222"/>
                </a:solidFill>
                <a:effectLst/>
                <a:latin typeface="BIZ UDP明朝 Medium" panose="02020500000000000000" pitchFamily="18" charset="-128"/>
                <a:ea typeface="BIZ UDP明朝 Medium" panose="02020500000000000000" pitchFamily="18" charset="-128"/>
              </a:rPr>
              <a:t>CPU</a:t>
            </a:r>
            <a:r>
              <a:rPr lang="ja-JP" altLang="en-US" i="0" dirty="0">
                <a:solidFill>
                  <a:srgbClr val="222222"/>
                </a:solidFill>
                <a:effectLst/>
                <a:latin typeface="BIZ UDP明朝 Medium" panose="02020500000000000000" pitchFamily="18" charset="-128"/>
                <a:ea typeface="BIZ UDP明朝 Medium" panose="02020500000000000000" pitchFamily="18" charset="-128"/>
              </a:rPr>
              <a:t>やメモリも大きくなります。</a:t>
            </a:r>
            <a:endParaRPr lang="en-US" altLang="ja-JP" i="0" dirty="0">
              <a:solidFill>
                <a:srgbClr val="222222"/>
              </a:solidFill>
              <a:effectLst/>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09 EC2</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インスタンスタイプ</a:t>
            </a:r>
          </a:p>
        </p:txBody>
      </p:sp>
    </p:spTree>
    <p:extLst>
      <p:ext uri="{BB962C8B-B14F-4D97-AF65-F5344CB8AC3E}">
        <p14:creationId xmlns:p14="http://schemas.microsoft.com/office/powerpoint/2010/main" val="1645745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251520" y="3140968"/>
            <a:ext cx="2304256" cy="553998"/>
          </a:xfrm>
          <a:prstGeom prst="rect">
            <a:avLst/>
          </a:prstGeom>
        </p:spPr>
        <p:txBody>
          <a:bodyPr wrap="square" rtlCol="0">
            <a:spAutoFit/>
          </a:bodyPr>
          <a:lstStyle/>
          <a:p>
            <a:pPr algn="ctr" fontAlgn="base">
              <a:spcBef>
                <a:spcPct val="0"/>
              </a:spcBef>
              <a:spcAft>
                <a:spcPct val="0"/>
              </a:spcAft>
              <a:buClr>
                <a:schemeClr val="hlink"/>
              </a:buClr>
            </a:pPr>
            <a:r>
              <a:rPr lang="en-US" altLang="ko-KR" sz="3000" b="1" dirty="0">
                <a:solidFill>
                  <a:schemeClr val="accent6"/>
                </a:solidFill>
                <a:latin typeface="+mj-lt"/>
                <a:ea typeface="맑은 고딕" pitchFamily="50" charset="-127"/>
                <a:cs typeface="+mj-cs"/>
              </a:rPr>
              <a:t>CONTENTS</a:t>
            </a:r>
            <a:endParaRPr lang="ko-KR" altLang="en-US" sz="3000" b="1" dirty="0">
              <a:solidFill>
                <a:schemeClr val="accent6"/>
              </a:solidFill>
              <a:latin typeface="+mj-lt"/>
              <a:ea typeface="맑은 고딕" pitchFamily="50" charset="-127"/>
              <a:cs typeface="+mj-cs"/>
            </a:endParaRPr>
          </a:p>
        </p:txBody>
      </p:sp>
      <p:grpSp>
        <p:nvGrpSpPr>
          <p:cNvPr id="2" name="그룹 1">
            <a:extLst>
              <a:ext uri="{FF2B5EF4-FFF2-40B4-BE49-F238E27FC236}">
                <a16:creationId xmlns:a16="http://schemas.microsoft.com/office/drawing/2014/main" id="{F3E18761-6F4D-4A56-A95B-FE9E51163FF2}"/>
              </a:ext>
            </a:extLst>
          </p:cNvPr>
          <p:cNvGrpSpPr/>
          <p:nvPr/>
        </p:nvGrpSpPr>
        <p:grpSpPr>
          <a:xfrm>
            <a:off x="4153284" y="548680"/>
            <a:ext cx="4869883" cy="864096"/>
            <a:chOff x="4238823" y="1217861"/>
            <a:chExt cx="4869883" cy="864096"/>
          </a:xfrm>
        </p:grpSpPr>
        <p:sp>
          <p:nvSpPr>
            <p:cNvPr id="21" name="직각 삼각형 20"/>
            <p:cNvSpPr/>
            <p:nvPr/>
          </p:nvSpPr>
          <p:spPr>
            <a:xfrm rot="16200000">
              <a:off x="4238823" y="1217861"/>
              <a:ext cx="864096" cy="864096"/>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18" name="Text Box 5"/>
            <p:cNvSpPr txBox="1">
              <a:spLocks noChangeArrowheads="1"/>
            </p:cNvSpPr>
            <p:nvPr/>
          </p:nvSpPr>
          <p:spPr bwMode="auto">
            <a:xfrm>
              <a:off x="5256786" y="1579935"/>
              <a:ext cx="3851920" cy="369332"/>
            </a:xfrm>
            <a:prstGeom prst="rect">
              <a:avLst/>
            </a:prstGeom>
            <a:noFill/>
            <a:ln w="9525">
              <a:noFill/>
              <a:miter lim="800000"/>
              <a:headEnd/>
              <a:tailEnd/>
            </a:ln>
          </p:spPr>
          <p:txBody>
            <a:bodyPr wrap="square">
              <a:spAutoFit/>
            </a:bodyPr>
            <a:lstStyle/>
            <a:p>
              <a:pPr>
                <a:defRPr/>
              </a:pP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構成</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20" name="TextBox 13"/>
            <p:cNvSpPr txBox="1">
              <a:spLocks noChangeArrowheads="1"/>
            </p:cNvSpPr>
            <p:nvPr/>
          </p:nvSpPr>
          <p:spPr bwMode="auto">
            <a:xfrm>
              <a:off x="4589575" y="1526074"/>
              <a:ext cx="508473" cy="477054"/>
            </a:xfrm>
            <a:prstGeom prst="rect">
              <a:avLst/>
            </a:prstGeom>
            <a:noFill/>
            <a:ln w="9525">
              <a:noFill/>
              <a:miter lim="800000"/>
              <a:headEnd/>
              <a:tailEnd/>
            </a:ln>
          </p:spPr>
          <p:txBody>
            <a:bodyPr wrap="none">
              <a:spAutoFit/>
            </a:bodyPr>
            <a:lstStyle/>
            <a:p>
              <a:r>
                <a:rPr lang="en-US" altLang="ko-KR" sz="2500" b="1" dirty="0">
                  <a:solidFill>
                    <a:schemeClr val="bg1"/>
                  </a:solidFill>
                  <a:latin typeface="+mj-lt"/>
                  <a:ea typeface="맑은 고딕" pitchFamily="50" charset="-127"/>
                  <a:cs typeface="+mj-cs"/>
                </a:rPr>
                <a:t>01</a:t>
              </a:r>
              <a:endParaRPr lang="ko-KR" altLang="en-US" sz="2500" b="1" dirty="0">
                <a:solidFill>
                  <a:schemeClr val="bg1"/>
                </a:solidFill>
                <a:latin typeface="+mj-lt"/>
                <a:ea typeface="맑은 고딕" pitchFamily="50" charset="-127"/>
                <a:cs typeface="+mj-cs"/>
              </a:endParaRPr>
            </a:p>
          </p:txBody>
        </p:sp>
      </p:grpSp>
      <p:grpSp>
        <p:nvGrpSpPr>
          <p:cNvPr id="3" name="그룹 2">
            <a:extLst>
              <a:ext uri="{FF2B5EF4-FFF2-40B4-BE49-F238E27FC236}">
                <a16:creationId xmlns:a16="http://schemas.microsoft.com/office/drawing/2014/main" id="{28D86D72-E7AD-4CA2-BA44-25225DE74CDA}"/>
              </a:ext>
            </a:extLst>
          </p:cNvPr>
          <p:cNvGrpSpPr/>
          <p:nvPr/>
        </p:nvGrpSpPr>
        <p:grpSpPr>
          <a:xfrm>
            <a:off x="4153284" y="1639110"/>
            <a:ext cx="864096" cy="864096"/>
            <a:chOff x="4238823" y="2308291"/>
            <a:chExt cx="864096" cy="864096"/>
          </a:xfrm>
        </p:grpSpPr>
        <p:sp>
          <p:nvSpPr>
            <p:cNvPr id="30" name="직각 삼각형 29"/>
            <p:cNvSpPr/>
            <p:nvPr/>
          </p:nvSpPr>
          <p:spPr>
            <a:xfrm rot="16200000">
              <a:off x="4238823" y="2308291"/>
              <a:ext cx="864096" cy="864096"/>
            </a:xfrm>
            <a:prstGeom prst="rtTriangle">
              <a:avLst/>
            </a:prstGeom>
            <a:solidFill>
              <a:srgbClr val="D5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35" name="TextBox 13"/>
            <p:cNvSpPr txBox="1">
              <a:spLocks noChangeArrowheads="1"/>
            </p:cNvSpPr>
            <p:nvPr/>
          </p:nvSpPr>
          <p:spPr bwMode="auto">
            <a:xfrm>
              <a:off x="4589575" y="2630246"/>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02</a:t>
              </a:r>
              <a:endParaRPr lang="ko-KR" altLang="en-US" sz="2500" b="1" dirty="0">
                <a:solidFill>
                  <a:schemeClr val="bg1"/>
                </a:solidFill>
                <a:latin typeface="+mj-lt"/>
                <a:ea typeface="맑은 고딕" pitchFamily="50" charset="-127"/>
                <a:cs typeface="+mj-cs"/>
              </a:endParaRPr>
            </a:p>
          </p:txBody>
        </p:sp>
      </p:grpSp>
      <p:grpSp>
        <p:nvGrpSpPr>
          <p:cNvPr id="4" name="그룹 3">
            <a:extLst>
              <a:ext uri="{FF2B5EF4-FFF2-40B4-BE49-F238E27FC236}">
                <a16:creationId xmlns:a16="http://schemas.microsoft.com/office/drawing/2014/main" id="{A55DAF8F-E612-4233-AEC5-F612CD50E7CD}"/>
              </a:ext>
            </a:extLst>
          </p:cNvPr>
          <p:cNvGrpSpPr/>
          <p:nvPr/>
        </p:nvGrpSpPr>
        <p:grpSpPr>
          <a:xfrm>
            <a:off x="4153284" y="2729540"/>
            <a:ext cx="864096" cy="864096"/>
            <a:chOff x="4238823" y="3398721"/>
            <a:chExt cx="864096" cy="864096"/>
          </a:xfrm>
        </p:grpSpPr>
        <p:sp>
          <p:nvSpPr>
            <p:cNvPr id="28" name="직각 삼각형 27"/>
            <p:cNvSpPr/>
            <p:nvPr/>
          </p:nvSpPr>
          <p:spPr>
            <a:xfrm rot="16200000">
              <a:off x="4238823" y="3398721"/>
              <a:ext cx="864096" cy="864096"/>
            </a:xfrm>
            <a:prstGeom prst="rtTriangle">
              <a:avLst/>
            </a:prstGeom>
            <a:solidFill>
              <a:srgbClr val="F2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40" name="TextBox 13"/>
            <p:cNvSpPr txBox="1">
              <a:spLocks noChangeArrowheads="1"/>
            </p:cNvSpPr>
            <p:nvPr/>
          </p:nvSpPr>
          <p:spPr bwMode="auto">
            <a:xfrm>
              <a:off x="4589575" y="3734418"/>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03</a:t>
              </a:r>
              <a:endParaRPr lang="ko-KR" altLang="en-US" sz="2500" b="1" dirty="0">
                <a:solidFill>
                  <a:schemeClr val="bg1"/>
                </a:solidFill>
                <a:latin typeface="+mj-lt"/>
                <a:ea typeface="맑은 고딕" pitchFamily="50" charset="-127"/>
                <a:cs typeface="+mj-cs"/>
              </a:endParaRPr>
            </a:p>
          </p:txBody>
        </p:sp>
      </p:grpSp>
      <p:grpSp>
        <p:nvGrpSpPr>
          <p:cNvPr id="5" name="그룹 4">
            <a:extLst>
              <a:ext uri="{FF2B5EF4-FFF2-40B4-BE49-F238E27FC236}">
                <a16:creationId xmlns:a16="http://schemas.microsoft.com/office/drawing/2014/main" id="{9A03F420-9491-4177-BECB-F1640F380D4C}"/>
              </a:ext>
            </a:extLst>
          </p:cNvPr>
          <p:cNvGrpSpPr/>
          <p:nvPr/>
        </p:nvGrpSpPr>
        <p:grpSpPr>
          <a:xfrm>
            <a:off x="4153284" y="3819970"/>
            <a:ext cx="864096" cy="864096"/>
            <a:chOff x="4238823" y="4489151"/>
            <a:chExt cx="864096" cy="864096"/>
          </a:xfrm>
        </p:grpSpPr>
        <p:sp>
          <p:nvSpPr>
            <p:cNvPr id="24" name="직각 삼각형 23"/>
            <p:cNvSpPr/>
            <p:nvPr/>
          </p:nvSpPr>
          <p:spPr>
            <a:xfrm rot="16200000">
              <a:off x="4238823" y="4489151"/>
              <a:ext cx="864096" cy="864096"/>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45" name="TextBox 13"/>
            <p:cNvSpPr txBox="1">
              <a:spLocks noChangeArrowheads="1"/>
            </p:cNvSpPr>
            <p:nvPr/>
          </p:nvSpPr>
          <p:spPr bwMode="auto">
            <a:xfrm>
              <a:off x="4589575" y="4838590"/>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04</a:t>
              </a:r>
              <a:endParaRPr lang="ko-KR" altLang="en-US" sz="2500" b="1" dirty="0">
                <a:solidFill>
                  <a:schemeClr val="bg1"/>
                </a:solidFill>
                <a:latin typeface="+mj-lt"/>
                <a:ea typeface="맑은 고딕" pitchFamily="50" charset="-127"/>
                <a:cs typeface="+mj-cs"/>
              </a:endParaRPr>
            </a:p>
          </p:txBody>
        </p:sp>
      </p:grpSp>
      <p:grpSp>
        <p:nvGrpSpPr>
          <p:cNvPr id="6" name="그룹 5">
            <a:extLst>
              <a:ext uri="{FF2B5EF4-FFF2-40B4-BE49-F238E27FC236}">
                <a16:creationId xmlns:a16="http://schemas.microsoft.com/office/drawing/2014/main" id="{D1DBE470-BFFD-4DB0-B7FA-93F737876573}"/>
              </a:ext>
            </a:extLst>
          </p:cNvPr>
          <p:cNvGrpSpPr/>
          <p:nvPr/>
        </p:nvGrpSpPr>
        <p:grpSpPr>
          <a:xfrm>
            <a:off x="4153284" y="4910401"/>
            <a:ext cx="864096" cy="864096"/>
            <a:chOff x="4238823" y="5579582"/>
            <a:chExt cx="864096" cy="864096"/>
          </a:xfrm>
        </p:grpSpPr>
        <p:sp>
          <p:nvSpPr>
            <p:cNvPr id="26" name="직각 삼각형 25"/>
            <p:cNvSpPr/>
            <p:nvPr/>
          </p:nvSpPr>
          <p:spPr>
            <a:xfrm rot="16200000">
              <a:off x="4238823" y="5579582"/>
              <a:ext cx="864096" cy="864096"/>
            </a:xfrm>
            <a:prstGeom prst="rtTriangle">
              <a:avLst/>
            </a:prstGeom>
            <a:solidFill>
              <a:srgbClr val="D5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51" name="TextBox 13"/>
            <p:cNvSpPr txBox="1">
              <a:spLocks noChangeArrowheads="1"/>
            </p:cNvSpPr>
            <p:nvPr/>
          </p:nvSpPr>
          <p:spPr bwMode="auto">
            <a:xfrm>
              <a:off x="4589575" y="5887606"/>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05</a:t>
              </a:r>
              <a:endParaRPr lang="ko-KR" altLang="en-US" sz="2500" b="1" dirty="0">
                <a:solidFill>
                  <a:schemeClr val="bg1"/>
                </a:solidFill>
                <a:latin typeface="+mj-lt"/>
                <a:ea typeface="맑은 고딕" pitchFamily="50" charset="-127"/>
                <a:cs typeface="+mj-cs"/>
              </a:endParaRPr>
            </a:p>
          </p:txBody>
        </p:sp>
      </p:grpSp>
      <p:sp>
        <p:nvSpPr>
          <p:cNvPr id="7" name="Text Box 5">
            <a:extLst>
              <a:ext uri="{FF2B5EF4-FFF2-40B4-BE49-F238E27FC236}">
                <a16:creationId xmlns:a16="http://schemas.microsoft.com/office/drawing/2014/main" id="{868586D0-495E-0042-21C8-6D9C53F32F5A}"/>
              </a:ext>
            </a:extLst>
          </p:cNvPr>
          <p:cNvSpPr txBox="1">
            <a:spLocks noChangeArrowheads="1"/>
          </p:cNvSpPr>
          <p:nvPr/>
        </p:nvSpPr>
        <p:spPr bwMode="auto">
          <a:xfrm>
            <a:off x="5171247" y="2014926"/>
            <a:ext cx="3851920" cy="369332"/>
          </a:xfrm>
          <a:prstGeom prst="rect">
            <a:avLst/>
          </a:prstGeom>
          <a:noFill/>
          <a:ln w="9525">
            <a:noFill/>
            <a:miter lim="800000"/>
            <a:headEnd/>
            <a:tailEnd/>
          </a:ln>
        </p:spPr>
        <p:txBody>
          <a:bodyPr wrap="square">
            <a:spAutoFit/>
          </a:bodyPr>
          <a:lstStyle/>
          <a:p>
            <a:pPr>
              <a:defRPr/>
            </a:pPr>
            <a:r>
              <a:rPr lang="ja-JP" altLang="en-US" sz="1800" b="1" dirty="0">
                <a:solidFill>
                  <a:schemeClr val="accent6">
                    <a:lumMod val="75000"/>
                  </a:schemeClr>
                </a:solidFill>
                <a:latin typeface="BIZ UDP明朝 Medium" panose="02020500000000000000" pitchFamily="18" charset="-128"/>
                <a:ea typeface="BIZ UDP明朝 Medium" panose="02020500000000000000" pitchFamily="18" charset="-128"/>
              </a:rPr>
              <a:t>リージョン</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8" name="Text Box 5">
            <a:extLst>
              <a:ext uri="{FF2B5EF4-FFF2-40B4-BE49-F238E27FC236}">
                <a16:creationId xmlns:a16="http://schemas.microsoft.com/office/drawing/2014/main" id="{1ACDCEDB-3A9A-B841-DD5E-AF772017E75B}"/>
              </a:ext>
            </a:extLst>
          </p:cNvPr>
          <p:cNvSpPr txBox="1">
            <a:spLocks noChangeArrowheads="1"/>
          </p:cNvSpPr>
          <p:nvPr/>
        </p:nvSpPr>
        <p:spPr bwMode="auto">
          <a:xfrm>
            <a:off x="5171247" y="3119098"/>
            <a:ext cx="3851920" cy="369332"/>
          </a:xfrm>
          <a:prstGeom prst="rect">
            <a:avLst/>
          </a:prstGeom>
          <a:noFill/>
          <a:ln w="9525">
            <a:noFill/>
            <a:miter lim="800000"/>
            <a:headEnd/>
            <a:tailEnd/>
          </a:ln>
        </p:spPr>
        <p:txBody>
          <a:bodyPr wrap="square">
            <a:spAutoFit/>
          </a:bodyPr>
          <a:lstStyle/>
          <a:p>
            <a:pPr>
              <a:defRPr/>
            </a:pPr>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VPC</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10" name="Text Box 5">
            <a:extLst>
              <a:ext uri="{FF2B5EF4-FFF2-40B4-BE49-F238E27FC236}">
                <a16:creationId xmlns:a16="http://schemas.microsoft.com/office/drawing/2014/main" id="{A69571F4-BBF9-1D5E-AB90-6345D5ACAD32}"/>
              </a:ext>
            </a:extLst>
          </p:cNvPr>
          <p:cNvSpPr txBox="1">
            <a:spLocks noChangeArrowheads="1"/>
          </p:cNvSpPr>
          <p:nvPr/>
        </p:nvSpPr>
        <p:spPr bwMode="auto">
          <a:xfrm>
            <a:off x="5165162" y="4187731"/>
            <a:ext cx="3502775" cy="369332"/>
          </a:xfrm>
          <a:prstGeom prst="rect">
            <a:avLst/>
          </a:prstGeom>
          <a:noFill/>
          <a:ln w="9525">
            <a:noFill/>
            <a:miter lim="800000"/>
            <a:headEnd/>
            <a:tailEnd/>
          </a:ln>
        </p:spPr>
        <p:txBody>
          <a:bodyPr wrap="square">
            <a:spAutoFit/>
          </a:bodyPr>
          <a:lstStyle/>
          <a:p>
            <a:pPr>
              <a:defRPr/>
            </a:pPr>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AZ</a:t>
            </a:r>
            <a:endParaRPr lang="en-US" altLang="ko-KR" sz="1800"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12" name="Text Box 5">
            <a:extLst>
              <a:ext uri="{FF2B5EF4-FFF2-40B4-BE49-F238E27FC236}">
                <a16:creationId xmlns:a16="http://schemas.microsoft.com/office/drawing/2014/main" id="{447B83FD-7886-15F1-19BE-29E3263FE945}"/>
              </a:ext>
            </a:extLst>
          </p:cNvPr>
          <p:cNvSpPr txBox="1">
            <a:spLocks noChangeArrowheads="1"/>
          </p:cNvSpPr>
          <p:nvPr/>
        </p:nvSpPr>
        <p:spPr bwMode="auto">
          <a:xfrm>
            <a:off x="5165162" y="5274133"/>
            <a:ext cx="3972753" cy="369332"/>
          </a:xfrm>
          <a:prstGeom prst="rect">
            <a:avLst/>
          </a:prstGeom>
          <a:noFill/>
          <a:ln w="9525">
            <a:noFill/>
            <a:miter lim="800000"/>
            <a:headEnd/>
            <a:tailEnd/>
          </a:ln>
        </p:spPr>
        <p:txBody>
          <a:bodyPr wrap="square">
            <a:spAutoFit/>
          </a:bodyPr>
          <a:lstStyle/>
          <a:p>
            <a:pPr>
              <a:defRPr/>
            </a:pPr>
            <a:r>
              <a:rPr lang="ja-JP" altLang="en-US" sz="1800" b="1" dirty="0">
                <a:solidFill>
                  <a:schemeClr val="accent6">
                    <a:lumMod val="75000"/>
                  </a:schemeClr>
                </a:solidFill>
                <a:latin typeface="BIZ UDP明朝 Medium" panose="02020500000000000000" pitchFamily="18" charset="-128"/>
                <a:ea typeface="BIZ UDP明朝 Medium" panose="02020500000000000000" pitchFamily="18" charset="-128"/>
              </a:rPr>
              <a:t>サブネット</a:t>
            </a:r>
            <a:endParaRPr lang="en-US" altLang="ko-KR" sz="1800" b="1" dirty="0">
              <a:solidFill>
                <a:schemeClr val="accent6">
                  <a:lumMod val="75000"/>
                </a:schemeClr>
              </a:solidFill>
              <a:latin typeface="ＭＳ Ｐ明朝" panose="02020600040205080304" pitchFamily="18" charset="-128"/>
              <a:ea typeface="ＭＳ Ｐ明朝" panose="02020600040205080304" pitchFamily="18" charset="-128"/>
            </a:endParaRPr>
          </a:p>
        </p:txBody>
      </p:sp>
      <p:sp>
        <p:nvSpPr>
          <p:cNvPr id="16" name="Text Box 5">
            <a:extLst>
              <a:ext uri="{FF2B5EF4-FFF2-40B4-BE49-F238E27FC236}">
                <a16:creationId xmlns:a16="http://schemas.microsoft.com/office/drawing/2014/main" id="{6494AC06-B42F-33DA-6522-B8FB9C5EDEED}"/>
              </a:ext>
            </a:extLst>
          </p:cNvPr>
          <p:cNvSpPr txBox="1">
            <a:spLocks noChangeArrowheads="1"/>
          </p:cNvSpPr>
          <p:nvPr/>
        </p:nvSpPr>
        <p:spPr bwMode="auto">
          <a:xfrm>
            <a:off x="5165162" y="6360536"/>
            <a:ext cx="3851920" cy="369332"/>
          </a:xfrm>
          <a:prstGeom prst="rect">
            <a:avLst/>
          </a:prstGeom>
          <a:noFill/>
          <a:ln w="9525">
            <a:noFill/>
            <a:miter lim="800000"/>
            <a:headEnd/>
            <a:tailEnd/>
          </a:ln>
        </p:spPr>
        <p:txBody>
          <a:bodyPr wrap="square">
            <a:spAutoFit/>
          </a:bodyPr>
          <a:lstStyle/>
          <a:p>
            <a:r>
              <a:rPr lang="en-US" altLang="ja-JP" sz="1800" b="1" dirty="0" err="1">
                <a:solidFill>
                  <a:schemeClr val="accent6">
                    <a:lumMod val="75000"/>
                  </a:schemeClr>
                </a:solidFill>
                <a:effectLst/>
                <a:latin typeface="BIZ UDP明朝 Medium" panose="02020500000000000000" pitchFamily="18" charset="-128"/>
                <a:ea typeface="BIZ UDP明朝 Medium" panose="02020500000000000000" pitchFamily="18" charset="-128"/>
              </a:rPr>
              <a:t>InternetGateway</a:t>
            </a:r>
            <a:endParaRPr lang="ja-JP" altLang="en-US" sz="1800" b="1" dirty="0">
              <a:solidFill>
                <a:schemeClr val="accent6">
                  <a:lumMod val="75000"/>
                </a:schemeClr>
              </a:solidFill>
              <a:effectLst/>
              <a:latin typeface="BIZ UDP明朝 Medium" panose="02020500000000000000" pitchFamily="18" charset="-128"/>
              <a:ea typeface="BIZ UDP明朝 Medium" panose="02020500000000000000" pitchFamily="18" charset="-128"/>
            </a:endParaRPr>
          </a:p>
        </p:txBody>
      </p:sp>
      <p:grpSp>
        <p:nvGrpSpPr>
          <p:cNvPr id="17" name="그룹 3">
            <a:extLst>
              <a:ext uri="{FF2B5EF4-FFF2-40B4-BE49-F238E27FC236}">
                <a16:creationId xmlns:a16="http://schemas.microsoft.com/office/drawing/2014/main" id="{B0FD30C0-9718-FE51-0480-A8AA07EA80FC}"/>
              </a:ext>
            </a:extLst>
          </p:cNvPr>
          <p:cNvGrpSpPr/>
          <p:nvPr/>
        </p:nvGrpSpPr>
        <p:grpSpPr>
          <a:xfrm>
            <a:off x="4153284" y="6000831"/>
            <a:ext cx="864096" cy="864096"/>
            <a:chOff x="4238823" y="3398721"/>
            <a:chExt cx="864096" cy="864096"/>
          </a:xfrm>
        </p:grpSpPr>
        <p:sp>
          <p:nvSpPr>
            <p:cNvPr id="22" name="직각 삼각형 27">
              <a:extLst>
                <a:ext uri="{FF2B5EF4-FFF2-40B4-BE49-F238E27FC236}">
                  <a16:creationId xmlns:a16="http://schemas.microsoft.com/office/drawing/2014/main" id="{C7DB802D-7F8C-0A59-91B5-61BCEB0EE112}"/>
                </a:ext>
              </a:extLst>
            </p:cNvPr>
            <p:cNvSpPr/>
            <p:nvPr/>
          </p:nvSpPr>
          <p:spPr>
            <a:xfrm rot="16200000">
              <a:off x="4238823" y="3398721"/>
              <a:ext cx="864096" cy="864096"/>
            </a:xfrm>
            <a:prstGeom prst="rtTriangle">
              <a:avLst/>
            </a:prstGeom>
            <a:solidFill>
              <a:srgbClr val="F2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23" name="TextBox 13">
              <a:extLst>
                <a:ext uri="{FF2B5EF4-FFF2-40B4-BE49-F238E27FC236}">
                  <a16:creationId xmlns:a16="http://schemas.microsoft.com/office/drawing/2014/main" id="{9DA07D66-0103-FFB2-4785-A9885F877AB8}"/>
                </a:ext>
              </a:extLst>
            </p:cNvPr>
            <p:cNvSpPr txBox="1">
              <a:spLocks noChangeArrowheads="1"/>
            </p:cNvSpPr>
            <p:nvPr/>
          </p:nvSpPr>
          <p:spPr bwMode="auto">
            <a:xfrm>
              <a:off x="4589575" y="3734418"/>
              <a:ext cx="508473" cy="477054"/>
            </a:xfrm>
            <a:prstGeom prst="rect">
              <a:avLst/>
            </a:prstGeom>
          </p:spPr>
          <p:txBody>
            <a:bodyPr wrap="none">
              <a:spAutoFit/>
            </a:bodyPr>
            <a:lstStyle/>
            <a:p>
              <a:r>
                <a:rPr lang="en-US" altLang="ja-JP" sz="2500" b="1" dirty="0">
                  <a:solidFill>
                    <a:schemeClr val="bg1"/>
                  </a:solidFill>
                  <a:latin typeface="+mj-lt"/>
                  <a:ea typeface="맑은 고딕" pitchFamily="50" charset="-127"/>
                  <a:cs typeface="+mj-cs"/>
                </a:rPr>
                <a:t>06</a:t>
              </a:r>
              <a:endParaRPr lang="ko-KR" altLang="en-US" sz="2500" b="1" dirty="0">
                <a:solidFill>
                  <a:schemeClr val="bg1"/>
                </a:solidFill>
                <a:latin typeface="+mj-lt"/>
                <a:ea typeface="맑은 고딕" pitchFamily="50" charset="-127"/>
                <a:cs typeface="+mj-c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キーペア</a:t>
            </a:r>
            <a:r>
              <a:rPr lang="ja-JP" altLang="en-US" b="0" i="0" dirty="0">
                <a:solidFill>
                  <a:srgbClr val="14171A"/>
                </a:solidFill>
                <a:effectLst/>
                <a:latin typeface="BIZ UDP明朝 Medium" panose="02020500000000000000" pitchFamily="18" charset="-128"/>
                <a:ea typeface="BIZ UDP明朝 Medium" panose="02020500000000000000" pitchFamily="18" charset="-128"/>
              </a:rPr>
              <a:t>は</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EC2 </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のインスタンスにログインする際に使用する</a:t>
            </a:r>
            <a:r>
              <a:rPr lang="ja-JP" altLang="en-US" b="1" i="0" u="heavy" dirty="0">
                <a:solidFill>
                  <a:srgbClr val="F6882E"/>
                </a:solidFill>
                <a:effectLst/>
                <a:uFill>
                  <a:solidFill>
                    <a:srgbClr val="F6882E"/>
                  </a:solidFill>
                </a:uFill>
                <a:latin typeface="BIZ UDP明朝 Medium" panose="02020500000000000000" pitchFamily="18" charset="-128"/>
                <a:ea typeface="BIZ UDP明朝 Medium" panose="02020500000000000000" pitchFamily="18" charset="-128"/>
              </a:rPr>
              <a:t>秘密鍵</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と</a:t>
            </a:r>
            <a:r>
              <a:rPr lang="ja-JP" altLang="en-US" b="1" i="0" u="heavy" dirty="0">
                <a:solidFill>
                  <a:srgbClr val="F6882E"/>
                </a:solidFill>
                <a:effectLst/>
                <a:uFill>
                  <a:solidFill>
                    <a:srgbClr val="F6882E"/>
                  </a:solidFill>
                </a:uFill>
                <a:latin typeface="BIZ UDP明朝 Medium" panose="02020500000000000000" pitchFamily="18" charset="-128"/>
                <a:ea typeface="BIZ UDP明朝 Medium" panose="02020500000000000000" pitchFamily="18" charset="-128"/>
              </a:rPr>
              <a:t>公開鍵</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の組み合わせ</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のことを指します。秘密鍵は、ログインするために使用される鍵であり、厳密に管理される必要があります。公開鍵は、秘密鍵を使用して暗号化されたデータを復号するために使用されます。</a:t>
            </a:r>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09 EC2</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キーペア</a:t>
            </a:r>
          </a:p>
        </p:txBody>
      </p:sp>
      <p:pic>
        <p:nvPicPr>
          <p:cNvPr id="2" name="図 1">
            <a:extLst>
              <a:ext uri="{FF2B5EF4-FFF2-40B4-BE49-F238E27FC236}">
                <a16:creationId xmlns:a16="http://schemas.microsoft.com/office/drawing/2014/main" id="{8F50060F-77ED-4C30-0789-EA97E44EF8FD}"/>
              </a:ext>
            </a:extLst>
          </p:cNvPr>
          <p:cNvPicPr>
            <a:picLocks noChangeAspect="1"/>
          </p:cNvPicPr>
          <p:nvPr/>
        </p:nvPicPr>
        <p:blipFill>
          <a:blip r:embed="rId2"/>
          <a:stretch>
            <a:fillRect/>
          </a:stretch>
        </p:blipFill>
        <p:spPr>
          <a:xfrm>
            <a:off x="1860226" y="3182740"/>
            <a:ext cx="615043" cy="618267"/>
          </a:xfrm>
          <a:prstGeom prst="rect">
            <a:avLst/>
          </a:prstGeom>
        </p:spPr>
      </p:pic>
      <p:sp>
        <p:nvSpPr>
          <p:cNvPr id="3" name="제목 1">
            <a:extLst>
              <a:ext uri="{FF2B5EF4-FFF2-40B4-BE49-F238E27FC236}">
                <a16:creationId xmlns:a16="http://schemas.microsoft.com/office/drawing/2014/main" id="{73658A24-2B40-AB32-6AB5-338E2DA0FA5A}"/>
              </a:ext>
            </a:extLst>
          </p:cNvPr>
          <p:cNvSpPr txBox="1">
            <a:spLocks/>
          </p:cNvSpPr>
          <p:nvPr/>
        </p:nvSpPr>
        <p:spPr>
          <a:xfrm>
            <a:off x="1860225" y="3822682"/>
            <a:ext cx="615044" cy="216024"/>
          </a:xfrm>
          <a:prstGeom prst="rect">
            <a:avLst/>
          </a:prstGeom>
        </p:spPr>
        <p:txBody>
          <a:bodyPr vert="horz" lIns="91440" tIns="45720" rIns="91440" bIns="45720" rtlCol="0" anchor="ctr">
            <a:normAutofit fontScale="92500" lnSpcReduction="10000"/>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pPr algn="ctr"/>
            <a:r>
              <a:rPr lang="en-US" altLang="ja-JP" sz="1000" b="0" dirty="0">
                <a:solidFill>
                  <a:schemeClr val="tx1"/>
                </a:solidFill>
                <a:latin typeface="BIZ UDP明朝 Medium" panose="02020500000000000000" pitchFamily="18" charset="-128"/>
                <a:ea typeface="BIZ UDP明朝 Medium" panose="02020500000000000000" pitchFamily="18" charset="-128"/>
              </a:rPr>
              <a:t>EC2</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pic>
        <p:nvPicPr>
          <p:cNvPr id="5" name="図 4">
            <a:extLst>
              <a:ext uri="{FF2B5EF4-FFF2-40B4-BE49-F238E27FC236}">
                <a16:creationId xmlns:a16="http://schemas.microsoft.com/office/drawing/2014/main" id="{F03D4443-03D4-E202-B09F-308C7DBDAB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8781" y="3279118"/>
            <a:ext cx="986941" cy="986941"/>
          </a:xfrm>
          <a:prstGeom prst="rect">
            <a:avLst/>
          </a:prstGeom>
        </p:spPr>
      </p:pic>
      <p:sp>
        <p:nvSpPr>
          <p:cNvPr id="6" name="제목 1">
            <a:extLst>
              <a:ext uri="{FF2B5EF4-FFF2-40B4-BE49-F238E27FC236}">
                <a16:creationId xmlns:a16="http://schemas.microsoft.com/office/drawing/2014/main" id="{4AD9C657-5E8A-3B7C-5D9E-E940DCA7FEB9}"/>
              </a:ext>
            </a:extLst>
          </p:cNvPr>
          <p:cNvSpPr txBox="1">
            <a:spLocks/>
          </p:cNvSpPr>
          <p:nvPr/>
        </p:nvSpPr>
        <p:spPr>
          <a:xfrm>
            <a:off x="2604729" y="3804958"/>
            <a:ext cx="615044" cy="216024"/>
          </a:xfrm>
          <a:prstGeom prst="rect">
            <a:avLst/>
          </a:prstGeom>
        </p:spPr>
        <p:txBody>
          <a:bodyPr vert="horz" lIns="91440" tIns="45720" rIns="91440" bIns="45720" rtlCol="0" anchor="ctr">
            <a:normAutofit fontScale="92500" lnSpcReduction="10000"/>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pPr algn="ctr"/>
            <a:r>
              <a:rPr lang="ja-JP" altLang="en-US" sz="1000" b="0" dirty="0">
                <a:solidFill>
                  <a:schemeClr val="tx1"/>
                </a:solidFill>
                <a:latin typeface="BIZ UDP明朝 Medium" panose="02020500000000000000" pitchFamily="18" charset="-128"/>
                <a:ea typeface="BIZ UDP明朝 Medium" panose="02020500000000000000" pitchFamily="18" charset="-128"/>
              </a:rPr>
              <a:t>公開鍵</a:t>
            </a:r>
          </a:p>
        </p:txBody>
      </p:sp>
      <p:pic>
        <p:nvPicPr>
          <p:cNvPr id="8" name="図 7">
            <a:extLst>
              <a:ext uri="{FF2B5EF4-FFF2-40B4-BE49-F238E27FC236}">
                <a16:creationId xmlns:a16="http://schemas.microsoft.com/office/drawing/2014/main" id="{C4DC0FF0-1532-B8C4-5905-B419EF149D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43303" y="3279818"/>
            <a:ext cx="521189" cy="521189"/>
          </a:xfrm>
          <a:prstGeom prst="rect">
            <a:avLst/>
          </a:prstGeom>
        </p:spPr>
      </p:pic>
      <p:pic>
        <p:nvPicPr>
          <p:cNvPr id="11" name="図 10">
            <a:extLst>
              <a:ext uri="{FF2B5EF4-FFF2-40B4-BE49-F238E27FC236}">
                <a16:creationId xmlns:a16="http://schemas.microsoft.com/office/drawing/2014/main" id="{7B4F9A36-FA82-32DE-487B-14FB514AD2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2090" y="3001966"/>
            <a:ext cx="1075184" cy="1075184"/>
          </a:xfrm>
          <a:prstGeom prst="rect">
            <a:avLst/>
          </a:prstGeom>
        </p:spPr>
      </p:pic>
      <p:sp>
        <p:nvSpPr>
          <p:cNvPr id="12" name="제목 1">
            <a:extLst>
              <a:ext uri="{FF2B5EF4-FFF2-40B4-BE49-F238E27FC236}">
                <a16:creationId xmlns:a16="http://schemas.microsoft.com/office/drawing/2014/main" id="{E2AF891D-289C-153A-83A3-341770189344}"/>
              </a:ext>
            </a:extLst>
          </p:cNvPr>
          <p:cNvSpPr txBox="1">
            <a:spLocks/>
          </p:cNvSpPr>
          <p:nvPr/>
        </p:nvSpPr>
        <p:spPr>
          <a:xfrm>
            <a:off x="5463203" y="3822682"/>
            <a:ext cx="615044" cy="216024"/>
          </a:xfrm>
          <a:prstGeom prst="rect">
            <a:avLst/>
          </a:prstGeom>
        </p:spPr>
        <p:txBody>
          <a:bodyPr vert="horz" lIns="91440" tIns="45720" rIns="91440" bIns="45720" rtlCol="0" anchor="ctr">
            <a:normAutofit fontScale="92500" lnSpcReduction="10000"/>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pPr algn="ctr"/>
            <a:r>
              <a:rPr lang="ja-JP" altLang="en-US" sz="1000" b="0" dirty="0">
                <a:solidFill>
                  <a:schemeClr val="tx1"/>
                </a:solidFill>
                <a:latin typeface="BIZ UDP明朝 Medium" panose="02020500000000000000" pitchFamily="18" charset="-128"/>
                <a:ea typeface="BIZ UDP明朝 Medium" panose="02020500000000000000" pitchFamily="18" charset="-128"/>
              </a:rPr>
              <a:t>秘密鍵</a:t>
            </a:r>
          </a:p>
        </p:txBody>
      </p:sp>
      <p:cxnSp>
        <p:nvCxnSpPr>
          <p:cNvPr id="14" name="直線矢印コネクタ 13">
            <a:extLst>
              <a:ext uri="{FF2B5EF4-FFF2-40B4-BE49-F238E27FC236}">
                <a16:creationId xmlns:a16="http://schemas.microsoft.com/office/drawing/2014/main" id="{631BBB10-05B8-D182-5CB1-5A89577548DA}"/>
              </a:ext>
            </a:extLst>
          </p:cNvPr>
          <p:cNvCxnSpPr>
            <a:cxnSpLocks/>
          </p:cNvCxnSpPr>
          <p:nvPr/>
        </p:nvCxnSpPr>
        <p:spPr>
          <a:xfrm flipH="1">
            <a:off x="3491880" y="3556844"/>
            <a:ext cx="17387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제목 1">
            <a:extLst>
              <a:ext uri="{FF2B5EF4-FFF2-40B4-BE49-F238E27FC236}">
                <a16:creationId xmlns:a16="http://schemas.microsoft.com/office/drawing/2014/main" id="{4E1C2676-A018-7647-FF72-7165B29A1B4D}"/>
              </a:ext>
            </a:extLst>
          </p:cNvPr>
          <p:cNvSpPr txBox="1">
            <a:spLocks/>
          </p:cNvSpPr>
          <p:nvPr/>
        </p:nvSpPr>
        <p:spPr>
          <a:xfrm>
            <a:off x="3940992" y="3549774"/>
            <a:ext cx="986941" cy="343701"/>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pPr algn="ctr"/>
            <a:r>
              <a:rPr lang="en-US" altLang="ja-JP" sz="1000" b="0" dirty="0">
                <a:solidFill>
                  <a:schemeClr val="tx1"/>
                </a:solidFill>
                <a:latin typeface="BIZ UDP明朝 Medium" panose="02020500000000000000" pitchFamily="18" charset="-128"/>
                <a:ea typeface="BIZ UDP明朝 Medium" panose="02020500000000000000" pitchFamily="18" charset="-128"/>
              </a:rPr>
              <a:t>SSH</a:t>
            </a:r>
            <a:r>
              <a:rPr lang="ja-JP" altLang="en-US" sz="1000" b="0" dirty="0">
                <a:solidFill>
                  <a:schemeClr val="tx1"/>
                </a:solidFill>
                <a:latin typeface="BIZ UDP明朝 Medium" panose="02020500000000000000" pitchFamily="18" charset="-128"/>
                <a:ea typeface="BIZ UDP明朝 Medium" panose="02020500000000000000" pitchFamily="18" charset="-128"/>
              </a:rPr>
              <a:t>ログイン</a:t>
            </a:r>
          </a:p>
        </p:txBody>
      </p:sp>
      <p:sp>
        <p:nvSpPr>
          <p:cNvPr id="19" name="正方形/長方形 18">
            <a:extLst>
              <a:ext uri="{FF2B5EF4-FFF2-40B4-BE49-F238E27FC236}">
                <a16:creationId xmlns:a16="http://schemas.microsoft.com/office/drawing/2014/main" id="{D8AE746E-C825-E7F5-9F9B-5792C553BEBC}"/>
              </a:ext>
            </a:extLst>
          </p:cNvPr>
          <p:cNvSpPr/>
          <p:nvPr/>
        </p:nvSpPr>
        <p:spPr>
          <a:xfrm>
            <a:off x="1744840" y="2706374"/>
            <a:ext cx="5703916" cy="1661276"/>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20" name="제목 1">
            <a:extLst>
              <a:ext uri="{FF2B5EF4-FFF2-40B4-BE49-F238E27FC236}">
                <a16:creationId xmlns:a16="http://schemas.microsoft.com/office/drawing/2014/main" id="{42BF7DB5-F9C8-BDB0-6F5B-65BA10F8A0ED}"/>
              </a:ext>
            </a:extLst>
          </p:cNvPr>
          <p:cNvSpPr txBox="1">
            <a:spLocks/>
          </p:cNvSpPr>
          <p:nvPr/>
        </p:nvSpPr>
        <p:spPr>
          <a:xfrm>
            <a:off x="1725443" y="2393088"/>
            <a:ext cx="2273411"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キーペア</a:t>
            </a:r>
          </a:p>
        </p:txBody>
      </p:sp>
    </p:spTree>
    <p:extLst>
      <p:ext uri="{BB962C8B-B14F-4D97-AF65-F5344CB8AC3E}">
        <p14:creationId xmlns:p14="http://schemas.microsoft.com/office/powerpoint/2010/main" val="3764614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lgn="l"/>
            <a:r>
              <a:rPr lang="ja-JP" altLang="en-US" b="0" i="0" dirty="0">
                <a:solidFill>
                  <a:srgbClr val="374151"/>
                </a:solidFill>
                <a:effectLst/>
                <a:latin typeface="BIZ UDP明朝 Medium" panose="02020500000000000000" pitchFamily="18" charset="-128"/>
                <a:ea typeface="BIZ UDP明朝 Medium" panose="02020500000000000000" pitchFamily="18" charset="-128"/>
              </a:rPr>
              <a:t>　</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EC2</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Linux</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）サーバーへのログインは、「</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SSH</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」を利用してログインします。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lgn="l"/>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a:p>
            <a:pPr marL="0" indent="0" algn="l"/>
            <a:r>
              <a:rPr lang="ja-JP" altLang="en-US" i="0" dirty="0">
                <a:solidFill>
                  <a:schemeClr val="tx1"/>
                </a:solidFill>
                <a:effectLst/>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Mac</a:t>
            </a:r>
          </a:p>
          <a:p>
            <a:pPr marL="0" indent="0" algn="l"/>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端末がｍ</a:t>
            </a:r>
            <a:r>
              <a:rPr lang="en-US" altLang="ja-JP" i="0" dirty="0">
                <a:solidFill>
                  <a:srgbClr val="374151"/>
                </a:solidFill>
                <a:latin typeface="BIZ UDP明朝 Medium" panose="02020500000000000000" pitchFamily="18" charset="-128"/>
                <a:ea typeface="BIZ UDP明朝 Medium" panose="02020500000000000000" pitchFamily="18" charset="-128"/>
              </a:rPr>
              <a:t>ac</a:t>
            </a:r>
            <a:r>
              <a:rPr lang="ja-JP" altLang="en-US" i="0" dirty="0">
                <a:solidFill>
                  <a:srgbClr val="374151"/>
                </a:solidFill>
                <a:latin typeface="BIZ UDP明朝 Medium" panose="02020500000000000000" pitchFamily="18" charset="-128"/>
                <a:ea typeface="BIZ UDP明朝 Medium" panose="02020500000000000000" pitchFamily="18" charset="-128"/>
              </a:rPr>
              <a:t>の場合は、Ｌｉｎｕｘコマンドを使用できる</a:t>
            </a:r>
            <a:r>
              <a:rPr lang="ja-JP" altLang="en-US" b="1" i="0" dirty="0">
                <a:solidFill>
                  <a:srgbClr val="F6882E"/>
                </a:solidFill>
                <a:latin typeface="BIZ UDP明朝 Medium" panose="02020500000000000000" pitchFamily="18" charset="-128"/>
                <a:ea typeface="BIZ UDP明朝 Medium" panose="02020500000000000000" pitchFamily="18" charset="-128"/>
              </a:rPr>
              <a:t>ターミナル</a:t>
            </a:r>
            <a:r>
              <a:rPr lang="ja-JP" altLang="en-US" i="0" dirty="0">
                <a:solidFill>
                  <a:srgbClr val="374151"/>
                </a:solidFill>
                <a:latin typeface="BIZ UDP明朝 Medium" panose="02020500000000000000" pitchFamily="18" charset="-128"/>
                <a:ea typeface="BIZ UDP明朝 Medium" panose="02020500000000000000" pitchFamily="18" charset="-128"/>
              </a:rPr>
              <a:t>を使用して、ログインすることができます。ログインコマンドはコンソール画面の接続画面に記載のコマンドでログインできます。</a:t>
            </a:r>
            <a:r>
              <a:rPr lang="en-US" altLang="ja-JP" i="0" dirty="0" err="1">
                <a:solidFill>
                  <a:srgbClr val="374151"/>
                </a:solidFill>
                <a:latin typeface="BIZ UDP明朝 Medium" panose="02020500000000000000" pitchFamily="18" charset="-128"/>
                <a:ea typeface="BIZ UDP明朝 Medium" panose="02020500000000000000" pitchFamily="18" charset="-128"/>
              </a:rPr>
              <a:t>chmod</a:t>
            </a:r>
            <a:r>
              <a:rPr lang="ja-JP" altLang="en-US" i="0" dirty="0">
                <a:solidFill>
                  <a:srgbClr val="374151"/>
                </a:solidFill>
                <a:latin typeface="BIZ UDP明朝 Medium" panose="02020500000000000000" pitchFamily="18" charset="-128"/>
                <a:ea typeface="BIZ UDP明朝 Medium" panose="02020500000000000000" pitchFamily="18" charset="-128"/>
              </a:rPr>
              <a:t>コマンドは初回時のみ実行します。</a:t>
            </a:r>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lgn="l"/>
            <a:endParaRPr lang="en-US" altLang="ko-KR" i="0" dirty="0">
              <a:solidFill>
                <a:srgbClr val="374151"/>
              </a:solidFill>
              <a:latin typeface="BIZ UDP明朝 Medium" panose="02020500000000000000" pitchFamily="18" charset="-128"/>
              <a:ea typeface="BIZ UDP明朝 Medium" panose="02020500000000000000" pitchFamily="18" charset="-128"/>
            </a:endParaRPr>
          </a:p>
          <a:p>
            <a:pPr marL="0" indent="0" algn="l"/>
            <a:endParaRPr lang="en-US" altLang="ko-KR" i="0" dirty="0">
              <a:solidFill>
                <a:srgbClr val="374151"/>
              </a:solidFill>
              <a:latin typeface="BIZ UDP明朝 Medium" panose="02020500000000000000" pitchFamily="18" charset="-128"/>
              <a:ea typeface="BIZ UDP明朝 Medium" panose="02020500000000000000" pitchFamily="18" charset="-128"/>
            </a:endParaRPr>
          </a:p>
          <a:p>
            <a:pPr marL="0" indent="0" algn="l"/>
            <a:endParaRPr lang="en-US" altLang="ko-KR" i="0" dirty="0">
              <a:solidFill>
                <a:srgbClr val="374151"/>
              </a:solidFill>
              <a:latin typeface="BIZ UDP明朝 Medium" panose="02020500000000000000" pitchFamily="18" charset="-128"/>
              <a:ea typeface="BIZ UDP明朝 Medium" panose="02020500000000000000" pitchFamily="18" charset="-128"/>
            </a:endParaRPr>
          </a:p>
          <a:p>
            <a:pPr marL="0" indent="0" algn="l"/>
            <a:endParaRPr lang="en-US" altLang="ko-KR" i="0" dirty="0">
              <a:solidFill>
                <a:srgbClr val="374151"/>
              </a:solidFill>
              <a:latin typeface="BIZ UDP明朝 Medium" panose="02020500000000000000" pitchFamily="18" charset="-128"/>
              <a:ea typeface="BIZ UDP明朝 Medium" panose="02020500000000000000" pitchFamily="18" charset="-128"/>
            </a:endParaRPr>
          </a:p>
          <a:p>
            <a:pPr marL="0" indent="0" algn="l"/>
            <a:endParaRPr lang="en-US" altLang="ko-KR" i="0" dirty="0">
              <a:solidFill>
                <a:srgbClr val="374151"/>
              </a:solidFill>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7415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Windows</a:t>
            </a:r>
          </a:p>
          <a:p>
            <a:pPr marL="0" indent="0" algn="l"/>
            <a:r>
              <a:rPr lang="ja-JP" altLang="en-US" i="0" dirty="0">
                <a:solidFill>
                  <a:srgbClr val="374151"/>
                </a:solidFill>
                <a:latin typeface="BIZ UDP明朝 Medium" panose="02020500000000000000" pitchFamily="18" charset="-128"/>
                <a:ea typeface="BIZ UDP明朝 Medium" panose="02020500000000000000" pitchFamily="18" charset="-128"/>
              </a:rPr>
              <a:t>　端末が</a:t>
            </a:r>
            <a:r>
              <a:rPr lang="en-US" altLang="ja-JP" i="0" dirty="0">
                <a:solidFill>
                  <a:srgbClr val="374151"/>
                </a:solidFill>
                <a:latin typeface="BIZ UDP明朝 Medium" panose="02020500000000000000" pitchFamily="18" charset="-128"/>
                <a:ea typeface="BIZ UDP明朝 Medium" panose="02020500000000000000" pitchFamily="18" charset="-128"/>
              </a:rPr>
              <a:t>Windows</a:t>
            </a:r>
            <a:r>
              <a:rPr lang="ja-JP" altLang="en-US" i="0" dirty="0">
                <a:solidFill>
                  <a:srgbClr val="374151"/>
                </a:solidFill>
                <a:latin typeface="BIZ UDP明朝 Medium" panose="02020500000000000000" pitchFamily="18" charset="-128"/>
                <a:ea typeface="BIZ UDP明朝 Medium" panose="02020500000000000000" pitchFamily="18" charset="-128"/>
              </a:rPr>
              <a:t>の場合、</a:t>
            </a:r>
            <a:r>
              <a:rPr lang="en-US" altLang="ja-JP" i="0" dirty="0">
                <a:solidFill>
                  <a:srgbClr val="374151"/>
                </a:solidFill>
                <a:latin typeface="BIZ UDP明朝 Medium" panose="02020500000000000000" pitchFamily="18" charset="-128"/>
                <a:ea typeface="BIZ UDP明朝 Medium" panose="02020500000000000000" pitchFamily="18" charset="-128"/>
              </a:rPr>
              <a:t>Linux</a:t>
            </a:r>
            <a:r>
              <a:rPr lang="ja-JP" altLang="en-US" i="0" dirty="0">
                <a:solidFill>
                  <a:srgbClr val="374151"/>
                </a:solidFill>
                <a:latin typeface="BIZ UDP明朝 Medium" panose="02020500000000000000" pitchFamily="18" charset="-128"/>
                <a:ea typeface="BIZ UDP明朝 Medium" panose="02020500000000000000" pitchFamily="18" charset="-128"/>
              </a:rPr>
              <a:t>コマンドを使用できるツール「</a:t>
            </a:r>
            <a:r>
              <a:rPr lang="en-US" altLang="ja-JP" b="1" i="0" dirty="0" err="1">
                <a:solidFill>
                  <a:srgbClr val="F6882E"/>
                </a:solidFill>
                <a:latin typeface="BIZ UDP明朝 Medium" panose="02020500000000000000" pitchFamily="18" charset="-128"/>
                <a:ea typeface="BIZ UDP明朝 Medium" panose="02020500000000000000" pitchFamily="18" charset="-128"/>
              </a:rPr>
              <a:t>Ubunts</a:t>
            </a:r>
            <a:r>
              <a:rPr lang="ja-JP" altLang="en-US" i="0" dirty="0">
                <a:solidFill>
                  <a:srgbClr val="374151"/>
                </a:solidFill>
                <a:latin typeface="BIZ UDP明朝 Medium" panose="02020500000000000000" pitchFamily="18" charset="-128"/>
                <a:ea typeface="BIZ UDP明朝 Medium" panose="02020500000000000000" pitchFamily="18" charset="-128"/>
              </a:rPr>
              <a:t>」などをインストールして、ログインコマンドを実行するか、</a:t>
            </a:r>
            <a:r>
              <a:rPr lang="en-US" altLang="ja-JP" b="1" i="0" dirty="0" err="1">
                <a:solidFill>
                  <a:srgbClr val="F6882E"/>
                </a:solidFill>
                <a:latin typeface="BIZ UDP明朝 Medium" panose="02020500000000000000" pitchFamily="18" charset="-128"/>
                <a:ea typeface="BIZ UDP明朝 Medium" panose="02020500000000000000" pitchFamily="18" charset="-128"/>
              </a:rPr>
              <a:t>Teraterm</a:t>
            </a:r>
            <a:r>
              <a:rPr lang="ja-JP" altLang="en-US" i="0" dirty="0">
                <a:solidFill>
                  <a:srgbClr val="374151"/>
                </a:solidFill>
                <a:latin typeface="BIZ UDP明朝 Medium" panose="02020500000000000000" pitchFamily="18" charset="-128"/>
                <a:ea typeface="BIZ UDP明朝 Medium" panose="02020500000000000000" pitchFamily="18" charset="-128"/>
              </a:rPr>
              <a:t>などの</a:t>
            </a:r>
            <a:r>
              <a:rPr lang="en-US" altLang="ja-JP" i="0" dirty="0">
                <a:solidFill>
                  <a:srgbClr val="374151"/>
                </a:solidFill>
                <a:latin typeface="BIZ UDP明朝 Medium" panose="02020500000000000000" pitchFamily="18" charset="-128"/>
                <a:ea typeface="BIZ UDP明朝 Medium" panose="02020500000000000000" pitchFamily="18" charset="-128"/>
              </a:rPr>
              <a:t>SSH</a:t>
            </a:r>
            <a:r>
              <a:rPr lang="ja-JP" altLang="en-US" i="0" dirty="0">
                <a:solidFill>
                  <a:srgbClr val="374151"/>
                </a:solidFill>
                <a:latin typeface="BIZ UDP明朝 Medium" panose="02020500000000000000" pitchFamily="18" charset="-128"/>
                <a:ea typeface="BIZ UDP明朝 Medium" panose="02020500000000000000" pitchFamily="18" charset="-128"/>
              </a:rPr>
              <a:t>接続ツールを使用する</a:t>
            </a:r>
            <a:r>
              <a:rPr lang="ja-JP" altLang="en-US" i="0" dirty="0">
                <a:solidFill>
                  <a:srgbClr val="374151"/>
                </a:solidFill>
                <a:latin typeface="BIZ UDP明朝 Medium" panose="02020500000000000000" pitchFamily="18" charset="-128"/>
                <a:ea typeface="BIZ UDP明朝 Medium" panose="02020500000000000000" pitchFamily="18" charset="-128"/>
                <a:hlinkClick r:id="rId2"/>
              </a:rPr>
              <a:t>方法</a:t>
            </a:r>
            <a:r>
              <a:rPr lang="ja-JP" altLang="en-US" i="0" dirty="0">
                <a:solidFill>
                  <a:srgbClr val="374151"/>
                </a:solidFill>
                <a:latin typeface="BIZ UDP明朝 Medium" panose="02020500000000000000" pitchFamily="18" charset="-128"/>
                <a:ea typeface="BIZ UDP明朝 Medium" panose="02020500000000000000" pitchFamily="18" charset="-128"/>
              </a:rPr>
              <a:t>があります。</a:t>
            </a:r>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09 EC2</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EC2</a:t>
            </a:r>
            <a:r>
              <a:rPr lang="ja-JP" altLang="en-US" sz="2400" dirty="0">
                <a:solidFill>
                  <a:schemeClr val="tx1"/>
                </a:solidFill>
                <a:latin typeface="BIZ UDP明朝 Medium" panose="02020500000000000000" pitchFamily="18" charset="-128"/>
                <a:ea typeface="BIZ UDP明朝 Medium" panose="02020500000000000000" pitchFamily="18" charset="-128"/>
              </a:rPr>
              <a:t>ログイン（</a:t>
            </a:r>
            <a:r>
              <a:rPr lang="en-US" altLang="ja-JP" sz="2400" dirty="0">
                <a:solidFill>
                  <a:schemeClr val="tx1"/>
                </a:solidFill>
                <a:latin typeface="BIZ UDP明朝 Medium" panose="02020500000000000000" pitchFamily="18" charset="-128"/>
                <a:ea typeface="BIZ UDP明朝 Medium" panose="02020500000000000000" pitchFamily="18" charset="-128"/>
              </a:rPr>
              <a:t>Linux</a:t>
            </a:r>
            <a:r>
              <a:rPr lang="ja-JP" altLang="en-US" sz="2400" dirty="0">
                <a:solidFill>
                  <a:schemeClr val="tx1"/>
                </a:solidFill>
                <a:latin typeface="BIZ UDP明朝 Medium" panose="02020500000000000000" pitchFamily="18" charset="-128"/>
                <a:ea typeface="BIZ UDP明朝 Medium" panose="02020500000000000000" pitchFamily="18" charset="-128"/>
              </a:rPr>
              <a:t>）</a:t>
            </a:r>
          </a:p>
        </p:txBody>
      </p:sp>
      <p:pic>
        <p:nvPicPr>
          <p:cNvPr id="5" name="図 4">
            <a:extLst>
              <a:ext uri="{FF2B5EF4-FFF2-40B4-BE49-F238E27FC236}">
                <a16:creationId xmlns:a16="http://schemas.microsoft.com/office/drawing/2014/main" id="{F229D511-E413-63F0-632B-EE34D2E8F9B6}"/>
              </a:ext>
            </a:extLst>
          </p:cNvPr>
          <p:cNvPicPr>
            <a:picLocks noChangeAspect="1"/>
          </p:cNvPicPr>
          <p:nvPr/>
        </p:nvPicPr>
        <p:blipFill>
          <a:blip r:embed="rId3"/>
          <a:stretch>
            <a:fillRect/>
          </a:stretch>
        </p:blipFill>
        <p:spPr>
          <a:xfrm>
            <a:off x="534450" y="2823157"/>
            <a:ext cx="4336156" cy="1211685"/>
          </a:xfrm>
          <a:prstGeom prst="rect">
            <a:avLst/>
          </a:prstGeom>
        </p:spPr>
      </p:pic>
      <p:sp>
        <p:nvSpPr>
          <p:cNvPr id="6" name="正方形/長方形 5">
            <a:extLst>
              <a:ext uri="{FF2B5EF4-FFF2-40B4-BE49-F238E27FC236}">
                <a16:creationId xmlns:a16="http://schemas.microsoft.com/office/drawing/2014/main" id="{493135D4-8A6B-092C-39C7-B288BDFEC944}"/>
              </a:ext>
            </a:extLst>
          </p:cNvPr>
          <p:cNvSpPr/>
          <p:nvPr/>
        </p:nvSpPr>
        <p:spPr>
          <a:xfrm>
            <a:off x="520360" y="2794185"/>
            <a:ext cx="4336155" cy="1325116"/>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8" name="図 7">
            <a:extLst>
              <a:ext uri="{FF2B5EF4-FFF2-40B4-BE49-F238E27FC236}">
                <a16:creationId xmlns:a16="http://schemas.microsoft.com/office/drawing/2014/main" id="{A0492E75-9F9D-B947-6C10-3295636C023E}"/>
              </a:ext>
            </a:extLst>
          </p:cNvPr>
          <p:cNvPicPr>
            <a:picLocks noChangeAspect="1"/>
          </p:cNvPicPr>
          <p:nvPr/>
        </p:nvPicPr>
        <p:blipFill>
          <a:blip r:embed="rId4"/>
          <a:stretch>
            <a:fillRect/>
          </a:stretch>
        </p:blipFill>
        <p:spPr>
          <a:xfrm>
            <a:off x="4596798" y="5432007"/>
            <a:ext cx="3071546" cy="1425638"/>
          </a:xfrm>
          <a:prstGeom prst="rect">
            <a:avLst/>
          </a:prstGeom>
        </p:spPr>
      </p:pic>
      <p:pic>
        <p:nvPicPr>
          <p:cNvPr id="1026" name="Picture 2">
            <a:extLst>
              <a:ext uri="{FF2B5EF4-FFF2-40B4-BE49-F238E27FC236}">
                <a16:creationId xmlns:a16="http://schemas.microsoft.com/office/drawing/2014/main" id="{70980FBC-4F5A-8754-D806-E27069A676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5530426"/>
            <a:ext cx="1325116" cy="13251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82A3F7C-1D33-89EF-E12C-2BA567F4B7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2827" b="58323"/>
          <a:stretch/>
        </p:blipFill>
        <p:spPr bwMode="auto">
          <a:xfrm>
            <a:off x="4967737" y="2794185"/>
            <a:ext cx="3781498"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28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lgn="l"/>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Linux</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は、</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Windows</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や</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Mac</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などと同じ、</a:t>
            </a:r>
            <a:r>
              <a:rPr lang="en-US" altLang="ja-JP"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OS</a:t>
            </a:r>
            <a:r>
              <a:rPr lang="ja-JP" altLang="en-US"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の</a:t>
            </a:r>
            <a:r>
              <a:rPr lang="ja-JP" altLang="en-US" i="0" u="heavy" dirty="0">
                <a:solidFill>
                  <a:srgbClr val="333333"/>
                </a:solidFill>
                <a:uFill>
                  <a:solidFill>
                    <a:srgbClr val="F6882E"/>
                  </a:solidFill>
                </a:uFill>
                <a:latin typeface="BIZ UDP明朝 Medium" panose="02020500000000000000" pitchFamily="18" charset="-128"/>
                <a:ea typeface="BIZ UDP明朝 Medium" panose="02020500000000000000" pitchFamily="18" charset="-128"/>
              </a:rPr>
              <a:t>一種</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となります。サーバーではよくつかわれる</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OS</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になります。</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Windows</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や</a:t>
            </a:r>
            <a:r>
              <a:rPr lang="en-US" altLang="ja-JP" i="0" dirty="0">
                <a:solidFill>
                  <a:srgbClr val="333333"/>
                </a:solidFill>
                <a:latin typeface="BIZ UDP明朝 Medium" panose="02020500000000000000" pitchFamily="18" charset="-128"/>
                <a:ea typeface="BIZ UDP明朝 Medium" panose="02020500000000000000" pitchFamily="18" charset="-128"/>
              </a:rPr>
              <a:t>Mac</a:t>
            </a:r>
            <a:r>
              <a:rPr lang="ja-JP" altLang="en-US" i="0" dirty="0">
                <a:solidFill>
                  <a:srgbClr val="333333"/>
                </a:solidFill>
                <a:latin typeface="BIZ UDP明朝 Medium" panose="02020500000000000000" pitchFamily="18" charset="-128"/>
                <a:ea typeface="BIZ UDP明朝 Medium" panose="02020500000000000000" pitchFamily="18" charset="-128"/>
              </a:rPr>
              <a:t>は</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ウィンドウを表示してマウスで操作するスタイル</a:t>
            </a:r>
            <a:r>
              <a:rPr lang="ja-JP" altLang="en-US" i="0" dirty="0">
                <a:solidFill>
                  <a:srgbClr val="000000"/>
                </a:solidFill>
                <a:latin typeface="BIZ UDP明朝 Medium" panose="02020500000000000000" pitchFamily="18" charset="-128"/>
                <a:ea typeface="BIZ UDP明朝 Medium" panose="02020500000000000000" pitchFamily="18" charset="-128"/>
              </a:rPr>
              <a:t>の</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GUI</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Graphical User Interface</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であるのに対して、</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Linux</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はキーボードでコマンド（</a:t>
            </a:r>
            <a:r>
              <a:rPr lang="en-US" altLang="ja-JP" b="0" i="0" dirty="0">
                <a:solidFill>
                  <a:srgbClr val="000000"/>
                </a:solidFill>
                <a:effectLst/>
                <a:latin typeface="BIZ UDP明朝 Medium" panose="02020500000000000000" pitchFamily="18" charset="-128"/>
                <a:ea typeface="BIZ UDP明朝 Medium" panose="02020500000000000000" pitchFamily="18" charset="-128"/>
              </a:rPr>
              <a:t>command</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：命令）を入力し、その結果を文字で受け取るスタイルの</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CUI</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Character User Interface</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になります。</a:t>
            </a:r>
            <a:endParaRPr lang="en-US" altLang="ja-JP" b="0" i="0" dirty="0">
              <a:solidFill>
                <a:srgbClr val="000000"/>
              </a:solidFill>
              <a:effectLst/>
              <a:latin typeface="BIZ UDP明朝 Medium" panose="02020500000000000000" pitchFamily="18" charset="-128"/>
              <a:ea typeface="BIZ UDP明朝 Medium" panose="02020500000000000000" pitchFamily="18" charset="-128"/>
            </a:endParaRPr>
          </a:p>
          <a:p>
            <a:pPr marL="0" indent="0" algn="l"/>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Linux</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コマンドは、</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Linux</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内で使用されるコンピューターを操作するためのコマンドのことを指します。よく使用される</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Linux</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コマンドの一覧は以下になります。</a:t>
            </a:r>
            <a:endParaRPr lang="en-US" altLang="ko-KR" i="0" dirty="0">
              <a:solidFill>
                <a:srgbClr val="000000"/>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ja-JP" altLang="en-US" sz="1600" dirty="0">
                <a:latin typeface="BIZ UDP明朝 Medium" panose="02020500000000000000" pitchFamily="18" charset="-128"/>
                <a:ea typeface="BIZ UDP明朝 Medium" panose="02020500000000000000" pitchFamily="18" charset="-128"/>
              </a:rPr>
              <a:t>１０</a:t>
            </a:r>
            <a:r>
              <a:rPr lang="en-US" altLang="ja-JP" sz="1600" dirty="0">
                <a:latin typeface="BIZ UDP明朝 Medium" panose="02020500000000000000" pitchFamily="18" charset="-128"/>
                <a:ea typeface="BIZ UDP明朝 Medium" panose="02020500000000000000" pitchFamily="18" charset="-128"/>
              </a:rPr>
              <a:t> Linux</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Linux</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graphicFrame>
        <p:nvGraphicFramePr>
          <p:cNvPr id="2" name="表 2">
            <a:extLst>
              <a:ext uri="{FF2B5EF4-FFF2-40B4-BE49-F238E27FC236}">
                <a16:creationId xmlns:a16="http://schemas.microsoft.com/office/drawing/2014/main" id="{8F2EA908-6D69-2547-FD49-82C474D84838}"/>
              </a:ext>
            </a:extLst>
          </p:cNvPr>
          <p:cNvGraphicFramePr>
            <a:graphicFrameLocks noGrp="1"/>
          </p:cNvGraphicFramePr>
          <p:nvPr>
            <p:extLst>
              <p:ext uri="{D42A27DB-BD31-4B8C-83A1-F6EECF244321}">
                <p14:modId xmlns:p14="http://schemas.microsoft.com/office/powerpoint/2010/main" val="1091031139"/>
              </p:ext>
            </p:extLst>
          </p:nvPr>
        </p:nvGraphicFramePr>
        <p:xfrm>
          <a:off x="555217" y="3103328"/>
          <a:ext cx="8033565" cy="3708400"/>
        </p:xfrm>
        <a:graphic>
          <a:graphicData uri="http://schemas.openxmlformats.org/drawingml/2006/table">
            <a:tbl>
              <a:tblPr firstRow="1" bandRow="1">
                <a:tableStyleId>{5C22544A-7EE6-4342-B048-85BDC9FD1C3A}</a:tableStyleId>
              </a:tblPr>
              <a:tblGrid>
                <a:gridCol w="1666824">
                  <a:extLst>
                    <a:ext uri="{9D8B030D-6E8A-4147-A177-3AD203B41FA5}">
                      <a16:colId xmlns:a16="http://schemas.microsoft.com/office/drawing/2014/main" val="2104595623"/>
                    </a:ext>
                  </a:extLst>
                </a:gridCol>
                <a:gridCol w="6366741">
                  <a:extLst>
                    <a:ext uri="{9D8B030D-6E8A-4147-A177-3AD203B41FA5}">
                      <a16:colId xmlns:a16="http://schemas.microsoft.com/office/drawing/2014/main" val="980950695"/>
                    </a:ext>
                  </a:extLst>
                </a:gridCol>
              </a:tblGrid>
              <a:tr h="370840">
                <a:tc>
                  <a:txBody>
                    <a:bodyPr/>
                    <a:lstStyle/>
                    <a:p>
                      <a:r>
                        <a:rPr kumimoji="1" lang="ja-JP" altLang="en-US" sz="1600" dirty="0">
                          <a:latin typeface="BIZ UDP明朝 Medium" panose="02020500000000000000" pitchFamily="18" charset="-128"/>
                          <a:ea typeface="BIZ UDP明朝 Medium" panose="02020500000000000000" pitchFamily="18" charset="-128"/>
                        </a:rPr>
                        <a:t>コマンド</a:t>
                      </a:r>
                    </a:p>
                  </a:txBody>
                  <a:tcPr>
                    <a:solidFill>
                      <a:schemeClr val="accent6">
                        <a:lumMod val="75000"/>
                      </a:schemeClr>
                    </a:solidFill>
                  </a:tcPr>
                </a:tc>
                <a:tc>
                  <a:txBody>
                    <a:bodyPr/>
                    <a:lstStyle/>
                    <a:p>
                      <a:r>
                        <a:rPr kumimoji="1" lang="ja-JP" altLang="en-US" sz="1600" dirty="0">
                          <a:latin typeface="BIZ UDP明朝 Medium" panose="02020500000000000000" pitchFamily="18" charset="-128"/>
                          <a:ea typeface="BIZ UDP明朝 Medium" panose="02020500000000000000" pitchFamily="18" charset="-128"/>
                        </a:rPr>
                        <a:t>説明</a:t>
                      </a:r>
                    </a:p>
                  </a:txBody>
                  <a:tcPr>
                    <a:solidFill>
                      <a:schemeClr val="accent6">
                        <a:lumMod val="75000"/>
                      </a:schemeClr>
                    </a:solidFill>
                  </a:tcPr>
                </a:tc>
                <a:extLst>
                  <a:ext uri="{0D108BD9-81ED-4DB2-BD59-A6C34878D82A}">
                    <a16:rowId xmlns:a16="http://schemas.microsoft.com/office/drawing/2014/main" val="953167871"/>
                  </a:ext>
                </a:extLst>
              </a:tr>
              <a:tr h="370840">
                <a:tc>
                  <a:txBody>
                    <a:bodyPr/>
                    <a:lstStyle/>
                    <a:p>
                      <a:r>
                        <a:rPr kumimoji="1" lang="en-US" altLang="ja-JP" sz="1600" dirty="0">
                          <a:latin typeface="BIZ UDP明朝 Medium" panose="02020500000000000000" pitchFamily="18" charset="-128"/>
                          <a:ea typeface="BIZ UDP明朝 Medium" panose="02020500000000000000" pitchFamily="18" charset="-128"/>
                        </a:rPr>
                        <a:t>cd</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ディレクトリ（フォルダ）移動する</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3442579033"/>
                  </a:ext>
                </a:extLst>
              </a:tr>
              <a:tr h="370840">
                <a:tc>
                  <a:txBody>
                    <a:bodyPr/>
                    <a:lstStyle/>
                    <a:p>
                      <a:r>
                        <a:rPr kumimoji="1" lang="en-US" altLang="ja-JP" sz="1600" dirty="0">
                          <a:latin typeface="BIZ UDP明朝 Medium" panose="02020500000000000000" pitchFamily="18" charset="-128"/>
                          <a:ea typeface="BIZ UDP明朝 Medium" panose="02020500000000000000" pitchFamily="18" charset="-128"/>
                        </a:rPr>
                        <a:t>ls</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フォルダの内容をリスト形式で表示する</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741506339"/>
                  </a:ext>
                </a:extLst>
              </a:tr>
              <a:tr h="370840">
                <a:tc>
                  <a:txBody>
                    <a:bodyPr/>
                    <a:lstStyle/>
                    <a:p>
                      <a:r>
                        <a:rPr kumimoji="1" lang="en-US" altLang="ja-JP" sz="1600" dirty="0" err="1">
                          <a:latin typeface="BIZ UDP明朝 Medium" panose="02020500000000000000" pitchFamily="18" charset="-128"/>
                          <a:ea typeface="BIZ UDP明朝 Medium" panose="02020500000000000000" pitchFamily="18" charset="-128"/>
                        </a:rPr>
                        <a:t>pwd</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現在いる場所を表示する</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4268028922"/>
                  </a:ext>
                </a:extLst>
              </a:tr>
              <a:tr h="370840">
                <a:tc>
                  <a:txBody>
                    <a:bodyPr/>
                    <a:lstStyle/>
                    <a:p>
                      <a:r>
                        <a:rPr kumimoji="1" lang="en-US" altLang="ja-JP" sz="1600" dirty="0">
                          <a:latin typeface="BIZ UDP明朝 Medium" panose="02020500000000000000" pitchFamily="18" charset="-128"/>
                          <a:ea typeface="BIZ UDP明朝 Medium" panose="02020500000000000000" pitchFamily="18" charset="-128"/>
                        </a:rPr>
                        <a:t>cp</a:t>
                      </a:r>
                    </a:p>
                  </a:txBody>
                  <a:tcPr>
                    <a:solidFill>
                      <a:schemeClr val="accent6">
                        <a:lumMod val="20000"/>
                        <a:lumOff val="8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ファイルやフォルダをコピーする</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4192864194"/>
                  </a:ext>
                </a:extLst>
              </a:tr>
              <a:tr h="370840">
                <a:tc>
                  <a:txBody>
                    <a:bodyPr/>
                    <a:lstStyle/>
                    <a:p>
                      <a:r>
                        <a:rPr kumimoji="1" lang="en-US" altLang="ja-JP" sz="1600" dirty="0">
                          <a:latin typeface="BIZ UDP明朝 Medium" panose="02020500000000000000" pitchFamily="18" charset="-128"/>
                          <a:ea typeface="BIZ UDP明朝 Medium" panose="02020500000000000000" pitchFamily="18" charset="-128"/>
                        </a:rPr>
                        <a:t>mv</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ファイルを移動する、名前を変更する</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1636676645"/>
                  </a:ext>
                </a:extLst>
              </a:tr>
              <a:tr h="370840">
                <a:tc>
                  <a:txBody>
                    <a:bodyPr/>
                    <a:lstStyle/>
                    <a:p>
                      <a:r>
                        <a:rPr kumimoji="1" lang="en-US" altLang="ja-JP" sz="1600" dirty="0">
                          <a:latin typeface="BIZ UDP明朝 Medium" panose="02020500000000000000" pitchFamily="18" charset="-128"/>
                          <a:ea typeface="BIZ UDP明朝 Medium" panose="02020500000000000000" pitchFamily="18" charset="-128"/>
                        </a:rPr>
                        <a:t>rm</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ファイルやフォルダを削除する</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3423690798"/>
                  </a:ext>
                </a:extLst>
              </a:tr>
              <a:tr h="370840">
                <a:tc>
                  <a:txBody>
                    <a:bodyPr/>
                    <a:lstStyle/>
                    <a:p>
                      <a:r>
                        <a:rPr kumimoji="1" lang="en-US" altLang="ja-JP" sz="1600" dirty="0">
                          <a:latin typeface="BIZ UDP明朝 Medium" panose="02020500000000000000" pitchFamily="18" charset="-128"/>
                          <a:ea typeface="BIZ UDP明朝 Medium" panose="02020500000000000000" pitchFamily="18" charset="-128"/>
                        </a:rPr>
                        <a:t>touch</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ファイルを作成する</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689409404"/>
                  </a:ext>
                </a:extLst>
              </a:tr>
              <a:tr h="370840">
                <a:tc>
                  <a:txBody>
                    <a:bodyPr/>
                    <a:lstStyle/>
                    <a:p>
                      <a:r>
                        <a:rPr kumimoji="1" lang="en-US" altLang="ja-JP" sz="1600" dirty="0" err="1">
                          <a:latin typeface="BIZ UDP明朝 Medium" panose="02020500000000000000" pitchFamily="18" charset="-128"/>
                          <a:ea typeface="BIZ UDP明朝 Medium" panose="02020500000000000000" pitchFamily="18" charset="-128"/>
                        </a:rPr>
                        <a:t>mkdir</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フォルダを作成する</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1670496339"/>
                  </a:ext>
                </a:extLst>
              </a:tr>
              <a:tr h="370840">
                <a:tc>
                  <a:txBody>
                    <a:bodyPr/>
                    <a:lstStyle/>
                    <a:p>
                      <a:r>
                        <a:rPr kumimoji="1" lang="en-US" altLang="ja-JP" sz="1600" dirty="0">
                          <a:latin typeface="BIZ UDP明朝 Medium" panose="02020500000000000000" pitchFamily="18" charset="-128"/>
                          <a:ea typeface="BIZ UDP明朝 Medium" panose="02020500000000000000" pitchFamily="18" charset="-128"/>
                        </a:rPr>
                        <a:t>cat</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ファイルの内容を表示する</a:t>
                      </a:r>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2413673571"/>
                  </a:ext>
                </a:extLst>
              </a:tr>
            </a:tbl>
          </a:graphicData>
        </a:graphic>
      </p:graphicFrame>
    </p:spTree>
    <p:extLst>
      <p:ext uri="{BB962C8B-B14F-4D97-AF65-F5344CB8AC3E}">
        <p14:creationId xmlns:p14="http://schemas.microsoft.com/office/powerpoint/2010/main" val="1185041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ja-JP" altLang="en-US" sz="1600" dirty="0">
                <a:latin typeface="BIZ UDP明朝 Medium" panose="02020500000000000000" pitchFamily="18" charset="-128"/>
                <a:ea typeface="BIZ UDP明朝 Medium" panose="02020500000000000000" pitchFamily="18" charset="-128"/>
              </a:rPr>
              <a:t>１０</a:t>
            </a:r>
            <a:r>
              <a:rPr lang="en-US" altLang="ja-JP" sz="1600" dirty="0">
                <a:latin typeface="BIZ UDP明朝 Medium" panose="02020500000000000000" pitchFamily="18" charset="-128"/>
                <a:ea typeface="BIZ UDP明朝 Medium" panose="02020500000000000000" pitchFamily="18" charset="-128"/>
              </a:rPr>
              <a:t> Linux</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Linux</a:t>
            </a:r>
            <a:r>
              <a:rPr lang="ja-JP" altLang="en-US" sz="2400" dirty="0">
                <a:solidFill>
                  <a:schemeClr val="tx1"/>
                </a:solidFill>
                <a:latin typeface="BIZ UDP明朝 Medium" panose="02020500000000000000" pitchFamily="18" charset="-128"/>
                <a:ea typeface="BIZ UDP明朝 Medium" panose="02020500000000000000" pitchFamily="18" charset="-128"/>
              </a:rPr>
              <a:t>コマンド</a:t>
            </a:r>
          </a:p>
        </p:txBody>
      </p:sp>
      <p:graphicFrame>
        <p:nvGraphicFramePr>
          <p:cNvPr id="2" name="表 2">
            <a:extLst>
              <a:ext uri="{FF2B5EF4-FFF2-40B4-BE49-F238E27FC236}">
                <a16:creationId xmlns:a16="http://schemas.microsoft.com/office/drawing/2014/main" id="{8F2EA908-6D69-2547-FD49-82C474D84838}"/>
              </a:ext>
            </a:extLst>
          </p:cNvPr>
          <p:cNvGraphicFramePr>
            <a:graphicFrameLocks noGrp="1"/>
          </p:cNvGraphicFramePr>
          <p:nvPr>
            <p:extLst>
              <p:ext uri="{D42A27DB-BD31-4B8C-83A1-F6EECF244321}">
                <p14:modId xmlns:p14="http://schemas.microsoft.com/office/powerpoint/2010/main" val="1123244367"/>
              </p:ext>
            </p:extLst>
          </p:nvPr>
        </p:nvGraphicFramePr>
        <p:xfrm>
          <a:off x="555217" y="1102012"/>
          <a:ext cx="8033565" cy="5562600"/>
        </p:xfrm>
        <a:graphic>
          <a:graphicData uri="http://schemas.openxmlformats.org/drawingml/2006/table">
            <a:tbl>
              <a:tblPr firstRow="1" bandRow="1">
                <a:tableStyleId>{5C22544A-7EE6-4342-B048-85BDC9FD1C3A}</a:tableStyleId>
              </a:tblPr>
              <a:tblGrid>
                <a:gridCol w="1666824">
                  <a:extLst>
                    <a:ext uri="{9D8B030D-6E8A-4147-A177-3AD203B41FA5}">
                      <a16:colId xmlns:a16="http://schemas.microsoft.com/office/drawing/2014/main" val="2104595623"/>
                    </a:ext>
                  </a:extLst>
                </a:gridCol>
                <a:gridCol w="6366741">
                  <a:extLst>
                    <a:ext uri="{9D8B030D-6E8A-4147-A177-3AD203B41FA5}">
                      <a16:colId xmlns:a16="http://schemas.microsoft.com/office/drawing/2014/main" val="980950695"/>
                    </a:ext>
                  </a:extLst>
                </a:gridCol>
              </a:tblGrid>
              <a:tr h="370840">
                <a:tc>
                  <a:txBody>
                    <a:bodyPr/>
                    <a:lstStyle/>
                    <a:p>
                      <a:r>
                        <a:rPr kumimoji="1" lang="ja-JP" altLang="en-US" sz="1600" b="0" dirty="0">
                          <a:latin typeface="BIZ UDP明朝 Medium" panose="02020500000000000000" pitchFamily="18" charset="-128"/>
                          <a:ea typeface="BIZ UDP明朝 Medium" panose="02020500000000000000" pitchFamily="18" charset="-128"/>
                        </a:rPr>
                        <a:t>コマンド</a:t>
                      </a:r>
                    </a:p>
                  </a:txBody>
                  <a:tcPr>
                    <a:solidFill>
                      <a:schemeClr val="accent6">
                        <a:lumMod val="75000"/>
                      </a:schemeClr>
                    </a:solidFill>
                  </a:tcPr>
                </a:tc>
                <a:tc>
                  <a:txBody>
                    <a:bodyPr/>
                    <a:lstStyle/>
                    <a:p>
                      <a:r>
                        <a:rPr kumimoji="1" lang="ja-JP" altLang="en-US" sz="1600" b="0" dirty="0">
                          <a:latin typeface="BIZ UDP明朝 Medium" panose="02020500000000000000" pitchFamily="18" charset="-128"/>
                          <a:ea typeface="BIZ UDP明朝 Medium" panose="02020500000000000000" pitchFamily="18" charset="-128"/>
                        </a:rPr>
                        <a:t>説明</a:t>
                      </a:r>
                    </a:p>
                  </a:txBody>
                  <a:tcPr>
                    <a:solidFill>
                      <a:schemeClr val="accent6">
                        <a:lumMod val="75000"/>
                      </a:schemeClr>
                    </a:solidFill>
                  </a:tcPr>
                </a:tc>
                <a:extLst>
                  <a:ext uri="{0D108BD9-81ED-4DB2-BD59-A6C34878D82A}">
                    <a16:rowId xmlns:a16="http://schemas.microsoft.com/office/drawing/2014/main" val="953167871"/>
                  </a:ext>
                </a:extLst>
              </a:tr>
              <a:tr h="370840">
                <a:tc>
                  <a:txBody>
                    <a:bodyPr/>
                    <a:lstStyle/>
                    <a:p>
                      <a:r>
                        <a:rPr kumimoji="1" lang="en-US" altLang="ja-JP" sz="1600" b="0" dirty="0">
                          <a:latin typeface="BIZ UDP明朝 Medium" panose="02020500000000000000" pitchFamily="18" charset="-128"/>
                          <a:ea typeface="BIZ UDP明朝 Medium" panose="02020500000000000000" pitchFamily="18" charset="-128"/>
                        </a:rPr>
                        <a:t>head</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ファイル内容を先頭から</a:t>
                      </a:r>
                      <a:r>
                        <a:rPr lang="en-US" altLang="ja-JP" sz="1600" b="0" i="0" kern="1200" dirty="0">
                          <a:solidFill>
                            <a:schemeClr val="dk1"/>
                          </a:solidFill>
                          <a:effectLst/>
                          <a:latin typeface="BIZ UDP明朝 Medium" panose="02020500000000000000" pitchFamily="18" charset="-128"/>
                          <a:ea typeface="BIZ UDP明朝 Medium" panose="02020500000000000000" pitchFamily="18" charset="-128"/>
                          <a:cs typeface="+mn-cs"/>
                        </a:rPr>
                        <a:t>10</a:t>
                      </a:r>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行まで表示する</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3442579033"/>
                  </a:ext>
                </a:extLst>
              </a:tr>
              <a:tr h="370840">
                <a:tc>
                  <a:txBody>
                    <a:bodyPr/>
                    <a:lstStyle/>
                    <a:p>
                      <a:r>
                        <a:rPr kumimoji="1" lang="en-US" altLang="ja-JP" sz="1600" b="0" dirty="0">
                          <a:latin typeface="BIZ UDP明朝 Medium" panose="02020500000000000000" pitchFamily="18" charset="-128"/>
                          <a:ea typeface="BIZ UDP明朝 Medium" panose="02020500000000000000" pitchFamily="18" charset="-128"/>
                        </a:rPr>
                        <a:t>tail</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ファイル内容を後尾から</a:t>
                      </a:r>
                      <a:r>
                        <a:rPr lang="en-US" altLang="ja-JP" sz="1600" b="0" i="0" kern="1200" dirty="0">
                          <a:solidFill>
                            <a:schemeClr val="dk1"/>
                          </a:solidFill>
                          <a:effectLst/>
                          <a:latin typeface="BIZ UDP明朝 Medium" panose="02020500000000000000" pitchFamily="18" charset="-128"/>
                          <a:ea typeface="BIZ UDP明朝 Medium" panose="02020500000000000000" pitchFamily="18" charset="-128"/>
                          <a:cs typeface="+mn-cs"/>
                        </a:rPr>
                        <a:t>10</a:t>
                      </a:r>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行まで表示する</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741506339"/>
                  </a:ext>
                </a:extLst>
              </a:tr>
              <a:tr h="370840">
                <a:tc>
                  <a:txBody>
                    <a:bodyPr/>
                    <a:lstStyle/>
                    <a:p>
                      <a:r>
                        <a:rPr kumimoji="1" lang="en-US" altLang="ja-JP" sz="1600" b="0" dirty="0">
                          <a:latin typeface="BIZ UDP明朝 Medium" panose="02020500000000000000" pitchFamily="18" charset="-128"/>
                          <a:ea typeface="BIZ UDP明朝 Medium" panose="02020500000000000000" pitchFamily="18" charset="-128"/>
                        </a:rPr>
                        <a:t>less</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ファイル内容をスクロール操作で表示する</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4268028922"/>
                  </a:ext>
                </a:extLst>
              </a:tr>
              <a:tr h="370840">
                <a:tc>
                  <a:txBody>
                    <a:bodyPr/>
                    <a:lstStyle/>
                    <a:p>
                      <a:r>
                        <a:rPr kumimoji="1" lang="en-US" altLang="ja-JP" sz="1600" b="0" dirty="0">
                          <a:latin typeface="BIZ UDP明朝 Medium" panose="02020500000000000000" pitchFamily="18" charset="-128"/>
                          <a:ea typeface="BIZ UDP明朝 Medium" panose="02020500000000000000" pitchFamily="18" charset="-128"/>
                        </a:rPr>
                        <a:t>find</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ファイルの検索をする</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4192864194"/>
                  </a:ext>
                </a:extLst>
              </a:tr>
              <a:tr h="370840">
                <a:tc>
                  <a:txBody>
                    <a:bodyPr/>
                    <a:lstStyle/>
                    <a:p>
                      <a:r>
                        <a:rPr kumimoji="1" lang="en-US" altLang="ja-JP" sz="1600" b="0">
                          <a:latin typeface="BIZ UDP明朝 Medium" panose="02020500000000000000" pitchFamily="18" charset="-128"/>
                          <a:ea typeface="BIZ UDP明朝 Medium" panose="02020500000000000000" pitchFamily="18" charset="-128"/>
                        </a:rPr>
                        <a:t>echo</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r>
                        <a:rPr lang="ja-JP" altLang="en-US" sz="1600" b="0" i="0" u="none" kern="1200" dirty="0">
                          <a:solidFill>
                            <a:schemeClr val="dk1"/>
                          </a:solidFill>
                          <a:effectLst/>
                          <a:latin typeface="BIZ UDP明朝 Medium" panose="02020500000000000000" pitchFamily="18" charset="-128"/>
                          <a:ea typeface="BIZ UDP明朝 Medium" panose="02020500000000000000" pitchFamily="18" charset="-128"/>
                          <a:cs typeface="+mn-cs"/>
                        </a:rPr>
                        <a:t>文字列</a:t>
                      </a:r>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を表示する</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1636676645"/>
                  </a:ext>
                </a:extLst>
              </a:tr>
              <a:tr h="370840">
                <a:tc>
                  <a:txBody>
                    <a:bodyPr/>
                    <a:lstStyle/>
                    <a:p>
                      <a:r>
                        <a:rPr kumimoji="1" lang="en-US" altLang="ja-JP" sz="1600" b="0" dirty="0">
                          <a:latin typeface="BIZ UDP明朝 Medium" panose="02020500000000000000" pitchFamily="18" charset="-128"/>
                          <a:ea typeface="BIZ UDP明朝 Medium" panose="02020500000000000000" pitchFamily="18" charset="-128"/>
                        </a:rPr>
                        <a:t>grep</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ファイル内に含まれる文字列を検索する</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3423690798"/>
                  </a:ext>
                </a:extLst>
              </a:tr>
              <a:tr h="370840">
                <a:tc>
                  <a:txBody>
                    <a:bodyPr/>
                    <a:lstStyle/>
                    <a:p>
                      <a:r>
                        <a:rPr kumimoji="1" lang="en-US" altLang="ja-JP" sz="1600" b="0" dirty="0">
                          <a:latin typeface="BIZ UDP明朝 Medium" panose="02020500000000000000" pitchFamily="18" charset="-128"/>
                          <a:ea typeface="BIZ UDP明朝 Medium" panose="02020500000000000000" pitchFamily="18" charset="-128"/>
                        </a:rPr>
                        <a:t>diff</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ファイル間の差分を表示する</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689409404"/>
                  </a:ext>
                </a:extLst>
              </a:tr>
              <a:tr h="370840">
                <a:tc>
                  <a:txBody>
                    <a:bodyPr/>
                    <a:lstStyle/>
                    <a:p>
                      <a:r>
                        <a:rPr kumimoji="1" lang="en-US" altLang="ja-JP" sz="1600" b="0" dirty="0" err="1">
                          <a:latin typeface="BIZ UDP明朝 Medium" panose="02020500000000000000" pitchFamily="18" charset="-128"/>
                          <a:ea typeface="BIZ UDP明朝 Medium" panose="02020500000000000000" pitchFamily="18" charset="-128"/>
                        </a:rPr>
                        <a:t>chmod</a:t>
                      </a:r>
                      <a:endParaRPr kumimoji="1" lang="en-US" altLang="ja-JP"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指定したファイルやフォルダの権限を変更する</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1670496339"/>
                  </a:ext>
                </a:extLst>
              </a:tr>
              <a:tr h="370840">
                <a:tc>
                  <a:txBody>
                    <a:bodyPr/>
                    <a:lstStyle/>
                    <a:p>
                      <a:r>
                        <a:rPr kumimoji="1" lang="en-US" altLang="ja-JP" sz="1600" b="0" dirty="0">
                          <a:latin typeface="BIZ UDP明朝 Medium" panose="02020500000000000000" pitchFamily="18" charset="-128"/>
                          <a:ea typeface="BIZ UDP明朝 Medium" panose="02020500000000000000" pitchFamily="18" charset="-128"/>
                        </a:rPr>
                        <a:t>history</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これまでに実行したコマンドの履歴を表示する</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2413673571"/>
                  </a:ext>
                </a:extLst>
              </a:tr>
              <a:tr h="370840">
                <a:tc>
                  <a:txBody>
                    <a:bodyPr/>
                    <a:lstStyle/>
                    <a:p>
                      <a:r>
                        <a:rPr kumimoji="1" lang="en-US" altLang="ja-JP" sz="1600" b="0" dirty="0">
                          <a:latin typeface="BIZ UDP明朝 Medium" panose="02020500000000000000" pitchFamily="18" charset="-128"/>
                          <a:ea typeface="BIZ UDP明朝 Medium" panose="02020500000000000000" pitchFamily="18" charset="-128"/>
                        </a:rPr>
                        <a:t>vi</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テキストエディタを起動し、ファイルを編集する</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4009940903"/>
                  </a:ext>
                </a:extLst>
              </a:tr>
              <a:tr h="370840">
                <a:tc>
                  <a:txBody>
                    <a:bodyPr/>
                    <a:lstStyle/>
                    <a:p>
                      <a:r>
                        <a:rPr kumimoji="1" lang="en-US" altLang="ja-JP" sz="1600" b="0" dirty="0" err="1">
                          <a:latin typeface="BIZ UDP明朝 Medium" panose="02020500000000000000" pitchFamily="18" charset="-128"/>
                          <a:ea typeface="BIZ UDP明朝 Medium" panose="02020500000000000000" pitchFamily="18" charset="-128"/>
                        </a:rPr>
                        <a:t>ssh</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r>
                        <a:rPr lang="en-US" altLang="ja-JP" sz="1600" b="0" i="0" kern="1200" dirty="0" err="1">
                          <a:solidFill>
                            <a:schemeClr val="dk1"/>
                          </a:solidFill>
                          <a:effectLst/>
                          <a:latin typeface="BIZ UDP明朝 Medium" panose="02020500000000000000" pitchFamily="18" charset="-128"/>
                          <a:ea typeface="BIZ UDP明朝 Medium" panose="02020500000000000000" pitchFamily="18" charset="-128"/>
                          <a:cs typeface="+mn-cs"/>
                        </a:rPr>
                        <a:t>ssh</a:t>
                      </a:r>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でログインする</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310344159"/>
                  </a:ext>
                </a:extLst>
              </a:tr>
              <a:tr h="370840">
                <a:tc>
                  <a:txBody>
                    <a:bodyPr/>
                    <a:lstStyle/>
                    <a:p>
                      <a:r>
                        <a:rPr kumimoji="1" lang="en-US" altLang="ja-JP" sz="1600" b="0" dirty="0" err="1">
                          <a:latin typeface="BIZ UDP明朝 Medium" panose="02020500000000000000" pitchFamily="18" charset="-128"/>
                          <a:ea typeface="BIZ UDP明朝 Medium" panose="02020500000000000000" pitchFamily="18" charset="-128"/>
                        </a:rPr>
                        <a:t>scp</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tc>
                  <a:txBody>
                    <a:bodyPr/>
                    <a:lstStyle/>
                    <a:p>
                      <a:r>
                        <a:rPr lang="en-US" altLang="ja-JP" sz="1600" b="0" i="0" kern="1200" dirty="0">
                          <a:solidFill>
                            <a:schemeClr val="dk1"/>
                          </a:solidFill>
                          <a:effectLst/>
                          <a:latin typeface="BIZ UDP明朝 Medium" panose="02020500000000000000" pitchFamily="18" charset="-128"/>
                          <a:ea typeface="BIZ UDP明朝 Medium" panose="02020500000000000000" pitchFamily="18" charset="-128"/>
                          <a:cs typeface="+mn-cs"/>
                        </a:rPr>
                        <a:t>2</a:t>
                      </a:r>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台のコンピューター間で、ファイルやディレクトリをコピーする</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844428005"/>
                  </a:ext>
                </a:extLst>
              </a:tr>
              <a:tr h="370840">
                <a:tc>
                  <a:txBody>
                    <a:bodyPr/>
                    <a:lstStyle/>
                    <a:p>
                      <a:r>
                        <a:rPr kumimoji="1" lang="en-US" altLang="ja-JP" sz="1600" b="0" dirty="0">
                          <a:latin typeface="BIZ UDP明朝 Medium" panose="02020500000000000000" pitchFamily="18" charset="-128"/>
                          <a:ea typeface="BIZ UDP明朝 Medium" panose="02020500000000000000" pitchFamily="18" charset="-128"/>
                        </a:rPr>
                        <a:t>yum</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tc>
                  <a:txBody>
                    <a:bodyPr/>
                    <a:lstStyle/>
                    <a:p>
                      <a:r>
                        <a:rPr lang="en-US" altLang="ja-JP" sz="1600" b="0" i="0" kern="1200" dirty="0">
                          <a:solidFill>
                            <a:schemeClr val="dk1"/>
                          </a:solidFill>
                          <a:effectLst/>
                          <a:latin typeface="BIZ UDP明朝 Medium" panose="02020500000000000000" pitchFamily="18" charset="-128"/>
                          <a:ea typeface="BIZ UDP明朝 Medium" panose="02020500000000000000" pitchFamily="18" charset="-128"/>
                          <a:cs typeface="+mn-cs"/>
                        </a:rPr>
                        <a:t>RPM</a:t>
                      </a:r>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パッケージを扱う</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40000"/>
                        <a:lumOff val="60000"/>
                      </a:schemeClr>
                    </a:solidFill>
                  </a:tcPr>
                </a:tc>
                <a:extLst>
                  <a:ext uri="{0D108BD9-81ED-4DB2-BD59-A6C34878D82A}">
                    <a16:rowId xmlns:a16="http://schemas.microsoft.com/office/drawing/2014/main" val="4211265188"/>
                  </a:ext>
                </a:extLst>
              </a:tr>
              <a:tr h="370840">
                <a:tc>
                  <a:txBody>
                    <a:bodyPr/>
                    <a:lstStyle/>
                    <a:p>
                      <a:r>
                        <a:rPr kumimoji="1" lang="en-US" altLang="ja-JP" sz="1600" b="0" dirty="0" err="1">
                          <a:latin typeface="BIZ UDP明朝 Medium" panose="02020500000000000000" pitchFamily="18" charset="-128"/>
                          <a:ea typeface="BIZ UDP明朝 Medium" panose="02020500000000000000" pitchFamily="18" charset="-128"/>
                        </a:rPr>
                        <a:t>sudo</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tc>
                  <a:txBody>
                    <a:bodyPr/>
                    <a:lstStyle/>
                    <a:p>
                      <a:r>
                        <a:rPr lang="ja-JP" altLang="en-US" sz="1600" b="0" i="0" kern="1200" dirty="0">
                          <a:solidFill>
                            <a:schemeClr val="dk1"/>
                          </a:solidFill>
                          <a:effectLst/>
                          <a:latin typeface="BIZ UDP明朝 Medium" panose="02020500000000000000" pitchFamily="18" charset="-128"/>
                          <a:ea typeface="BIZ UDP明朝 Medium" panose="02020500000000000000" pitchFamily="18" charset="-128"/>
                          <a:cs typeface="+mn-cs"/>
                        </a:rPr>
                        <a:t>管理者や他のユーザ権限に変更する</a:t>
                      </a:r>
                      <a:endParaRPr kumimoji="1" lang="ja-JP" altLang="en-US" sz="1600" b="0" dirty="0">
                        <a:latin typeface="BIZ UDP明朝 Medium" panose="02020500000000000000" pitchFamily="18" charset="-128"/>
                        <a:ea typeface="BIZ UDP明朝 Medium" panose="02020500000000000000" pitchFamily="18" charset="-128"/>
                      </a:endParaRPr>
                    </a:p>
                  </a:txBody>
                  <a:tcPr>
                    <a:solidFill>
                      <a:schemeClr val="accent6">
                        <a:lumMod val="20000"/>
                        <a:lumOff val="80000"/>
                      </a:schemeClr>
                    </a:solidFill>
                  </a:tcPr>
                </a:tc>
                <a:extLst>
                  <a:ext uri="{0D108BD9-81ED-4DB2-BD59-A6C34878D82A}">
                    <a16:rowId xmlns:a16="http://schemas.microsoft.com/office/drawing/2014/main" val="215184026"/>
                  </a:ext>
                </a:extLst>
              </a:tr>
            </a:tbl>
          </a:graphicData>
        </a:graphic>
      </p:graphicFrame>
    </p:spTree>
    <p:extLst>
      <p:ext uri="{BB962C8B-B14F-4D97-AF65-F5344CB8AC3E}">
        <p14:creationId xmlns:p14="http://schemas.microsoft.com/office/powerpoint/2010/main" val="3741894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lgn="l"/>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Apache</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Web</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サーバーソフトウェアの一つ</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です。</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Web</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サーバーとは、</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Web</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ブラウザから</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HTTP</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でアクセスされる</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Web</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サイトや</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Web</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アプリケーションを提供するサーバーのことを指します。</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Apache</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は、主に</a:t>
            </a:r>
            <a:r>
              <a:rPr lang="en-US" altLang="ja-JP" b="1" i="0" u="heavy" dirty="0">
                <a:solidFill>
                  <a:srgbClr val="F6882E"/>
                </a:solidFill>
                <a:effectLst/>
                <a:uFill>
                  <a:solidFill>
                    <a:srgbClr val="F6882E"/>
                  </a:solidFill>
                </a:uFill>
                <a:latin typeface="BIZ UDP明朝 Medium" panose="02020500000000000000" pitchFamily="18" charset="-128"/>
                <a:ea typeface="BIZ UDP明朝 Medium" panose="02020500000000000000" pitchFamily="18" charset="-128"/>
              </a:rPr>
              <a:t>Unix</a:t>
            </a:r>
            <a:r>
              <a:rPr lang="ja-JP" altLang="en-US" b="1" i="0" u="heavy" dirty="0">
                <a:solidFill>
                  <a:srgbClr val="F6882E"/>
                </a:solidFill>
                <a:effectLst/>
                <a:uFill>
                  <a:solidFill>
                    <a:srgbClr val="F6882E"/>
                  </a:solidFill>
                </a:uFill>
                <a:latin typeface="BIZ UDP明朝 Medium" panose="02020500000000000000" pitchFamily="18" charset="-128"/>
                <a:ea typeface="BIZ UDP明朝 Medium" panose="02020500000000000000" pitchFamily="18" charset="-128"/>
              </a:rPr>
              <a:t>系</a:t>
            </a:r>
            <a:r>
              <a:rPr lang="en-US" altLang="ja-JP" b="1" i="0" u="heavy" dirty="0">
                <a:solidFill>
                  <a:srgbClr val="F6882E"/>
                </a:solidFill>
                <a:effectLst/>
                <a:uFill>
                  <a:solidFill>
                    <a:srgbClr val="F6882E"/>
                  </a:solidFill>
                </a:uFill>
                <a:latin typeface="BIZ UDP明朝 Medium" panose="02020500000000000000" pitchFamily="18" charset="-128"/>
                <a:ea typeface="BIZ UDP明朝 Medium" panose="02020500000000000000" pitchFamily="18" charset="-128"/>
              </a:rPr>
              <a:t>OS</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で使用される</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Web</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サーバー</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であり、また、オープンソースのソフトウェアであり、無料で使用することができ、世界中で広く使用されています。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lgn="l"/>
            <a:r>
              <a:rPr lang="ja-JP" altLang="en-US" b="0" i="0" dirty="0">
                <a:solidFill>
                  <a:srgbClr val="374151"/>
                </a:solidFill>
                <a:effectLst/>
                <a:latin typeface="BIZ UDP明朝 Medium" panose="02020500000000000000" pitchFamily="18" charset="-128"/>
                <a:ea typeface="BIZ UDP明朝 Medium" panose="02020500000000000000" pitchFamily="18" charset="-128"/>
              </a:rPr>
              <a:t>　</a:t>
            </a:r>
            <a:r>
              <a:rPr lang="en-US" altLang="ja-JP" i="0" dirty="0">
                <a:solidFill>
                  <a:srgbClr val="374151"/>
                </a:solidFill>
                <a:latin typeface="BIZ UDP明朝 Medium" panose="02020500000000000000" pitchFamily="18" charset="-128"/>
                <a:ea typeface="BIZ UDP明朝 Medium" panose="02020500000000000000" pitchFamily="18" charset="-128"/>
              </a:rPr>
              <a:t>Unix</a:t>
            </a:r>
            <a:r>
              <a:rPr lang="ja-JP" altLang="en-US" i="0" dirty="0">
                <a:solidFill>
                  <a:srgbClr val="374151"/>
                </a:solidFill>
                <a:latin typeface="BIZ UDP明朝 Medium" panose="02020500000000000000" pitchFamily="18" charset="-128"/>
                <a:ea typeface="BIZ UDP明朝 Medium" panose="02020500000000000000" pitchFamily="18" charset="-128"/>
              </a:rPr>
              <a:t>系</a:t>
            </a:r>
            <a:r>
              <a:rPr lang="en-US" altLang="ja-JP" i="0" dirty="0">
                <a:solidFill>
                  <a:srgbClr val="374151"/>
                </a:solidFill>
                <a:latin typeface="BIZ UDP明朝 Medium" panose="02020500000000000000" pitchFamily="18" charset="-128"/>
                <a:ea typeface="BIZ UDP明朝 Medium" panose="02020500000000000000" pitchFamily="18" charset="-128"/>
              </a:rPr>
              <a:t>OS</a:t>
            </a:r>
            <a:r>
              <a:rPr lang="ja-JP" altLang="en-US" i="0" dirty="0">
                <a:solidFill>
                  <a:srgbClr val="374151"/>
                </a:solidFill>
                <a:latin typeface="BIZ UDP明朝 Medium" panose="02020500000000000000" pitchFamily="18" charset="-128"/>
                <a:ea typeface="BIZ UDP明朝 Medium" panose="02020500000000000000" pitchFamily="18" charset="-128"/>
              </a:rPr>
              <a:t>で使用される</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Web</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サーバーソフトウェアは、ほかにも</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Nginx</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がよく使用されます。</a:t>
            </a:r>
            <a:r>
              <a:rPr lang="en-US" altLang="ja-JP" b="0" i="0" u="heavy" dirty="0">
                <a:solidFill>
                  <a:srgbClr val="242424"/>
                </a:solidFill>
                <a:effectLst/>
                <a:uFill>
                  <a:solidFill>
                    <a:srgbClr val="F6882E"/>
                  </a:solidFill>
                </a:uFill>
                <a:latin typeface="BIZ UDP明朝 Medium" panose="02020500000000000000" pitchFamily="18" charset="-128"/>
                <a:ea typeface="BIZ UDP明朝 Medium" panose="02020500000000000000" pitchFamily="18" charset="-128"/>
              </a:rPr>
              <a:t>Apache</a:t>
            </a:r>
            <a:r>
              <a:rPr lang="ja-JP" altLang="en-US" b="0" i="0" u="heavy" dirty="0">
                <a:solidFill>
                  <a:srgbClr val="242424"/>
                </a:solidFill>
                <a:effectLst/>
                <a:uFill>
                  <a:solidFill>
                    <a:srgbClr val="F6882E"/>
                  </a:solidFill>
                </a:uFill>
                <a:latin typeface="BIZ UDP明朝 Medium" panose="02020500000000000000" pitchFamily="18" charset="-128"/>
                <a:ea typeface="BIZ UDP明朝 Medium" panose="02020500000000000000" pitchFamily="18" charset="-128"/>
              </a:rPr>
              <a:t>と比較して動作が軽く、大量のリクエストに対応できる</a:t>
            </a:r>
            <a:r>
              <a:rPr lang="ja-JP" altLang="en-US" b="0" i="0" dirty="0">
                <a:solidFill>
                  <a:srgbClr val="242424"/>
                </a:solidFill>
                <a:effectLst/>
                <a:latin typeface="BIZ UDP明朝 Medium" panose="02020500000000000000" pitchFamily="18" charset="-128"/>
                <a:ea typeface="BIZ UDP明朝 Medium" panose="02020500000000000000" pitchFamily="18" charset="-128"/>
              </a:rPr>
              <a:t>など様々な違いがあります</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。サーバーの用途によって使い分けをしますが、最近では</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Nginx</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を使用するケースが増えてきてます。</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Nginx</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は開発時こそ人気はありませんでしたが。徐々にシェアを伸ばしていき、現在は</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Apache</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とほぼ同じくらいのシェア率となっています。</a:t>
            </a:r>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7415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Apache</a:t>
            </a:r>
            <a:r>
              <a:rPr lang="ja-JP" altLang="en-US" b="1" i="0" dirty="0">
                <a:solidFill>
                  <a:srgbClr val="F6882E"/>
                </a:solidFill>
                <a:latin typeface="BIZ UDP明朝 Medium" panose="02020500000000000000" pitchFamily="18" charset="-128"/>
                <a:ea typeface="BIZ UDP明朝 Medium" panose="02020500000000000000" pitchFamily="18" charset="-128"/>
              </a:rPr>
              <a:t>を使用して</a:t>
            </a:r>
            <a:r>
              <a:rPr lang="en-US" altLang="ja-JP" b="1" i="0" dirty="0">
                <a:solidFill>
                  <a:srgbClr val="F6882E"/>
                </a:solidFill>
                <a:latin typeface="BIZ UDP明朝 Medium" panose="02020500000000000000" pitchFamily="18" charset="-128"/>
                <a:ea typeface="BIZ UDP明朝 Medium" panose="02020500000000000000" pitchFamily="18" charset="-128"/>
              </a:rPr>
              <a:t>WEB</a:t>
            </a:r>
            <a:r>
              <a:rPr lang="ja-JP" altLang="en-US" b="1" i="0" dirty="0">
                <a:solidFill>
                  <a:srgbClr val="F6882E"/>
                </a:solidFill>
                <a:latin typeface="BIZ UDP明朝 Medium" panose="02020500000000000000" pitchFamily="18" charset="-128"/>
                <a:ea typeface="BIZ UDP明朝 Medium" panose="02020500000000000000" pitchFamily="18" charset="-128"/>
              </a:rPr>
              <a:t>ページを作成し、インターネットで見てみましょう</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en-US" altLang="ja-JP" i="0" dirty="0">
                <a:solidFill>
                  <a:schemeClr val="tx1"/>
                </a:solidFill>
                <a:latin typeface="BIZ UDP明朝 Medium" panose="02020500000000000000" pitchFamily="18" charset="-128"/>
                <a:ea typeface="BIZ UDP明朝 Medium" panose="02020500000000000000" pitchFamily="18" charset="-128"/>
              </a:rPr>
              <a:t>Apache</a:t>
            </a:r>
            <a:r>
              <a:rPr lang="ja-JP" altLang="en-US" i="0" dirty="0">
                <a:solidFill>
                  <a:schemeClr val="tx1"/>
                </a:solidFill>
                <a:latin typeface="BIZ UDP明朝 Medium" panose="02020500000000000000" pitchFamily="18" charset="-128"/>
                <a:ea typeface="BIZ UDP明朝 Medium" panose="02020500000000000000" pitchFamily="18" charset="-128"/>
              </a:rPr>
              <a:t>のドキュメントルートは「</a:t>
            </a:r>
            <a:r>
              <a:rPr lang="en-US" altLang="ja-JP" sz="1600" dirty="0">
                <a:solidFill>
                  <a:srgbClr val="00B050"/>
                </a:solidFill>
                <a:latin typeface="BIZ UDP明朝 Medium" panose="02020500000000000000" pitchFamily="18" charset="-128"/>
                <a:ea typeface="BIZ UDP明朝 Medium" panose="02020500000000000000" pitchFamily="18" charset="-128"/>
              </a:rPr>
              <a:t>/var/www/html/</a:t>
            </a:r>
            <a:r>
              <a:rPr lang="ja-JP" altLang="en-US" sz="1600" i="0" dirty="0">
                <a:solidFill>
                  <a:schemeClr val="tx1"/>
                </a:solidFill>
                <a:latin typeface="BIZ UDP明朝 Medium" panose="02020500000000000000" pitchFamily="18" charset="-128"/>
                <a:ea typeface="BIZ UDP明朝 Medium" panose="02020500000000000000" pitchFamily="18" charset="-128"/>
              </a:rPr>
              <a:t>」です</a:t>
            </a:r>
            <a:r>
              <a:rPr lang="ja-JP" altLang="en-US" sz="1600" dirty="0">
                <a:solidFill>
                  <a:srgbClr val="00B050"/>
                </a:solidFill>
                <a:latin typeface="BIZ UDP明朝 Medium" panose="02020500000000000000" pitchFamily="18" charset="-128"/>
                <a:ea typeface="BIZ UDP明朝 Medium" panose="02020500000000000000" pitchFamily="18" charset="-128"/>
              </a:rPr>
              <a:t>。</a:t>
            </a:r>
            <a:endParaRPr lang="en-US" altLang="ja-JP" sz="1600" dirty="0">
              <a:solidFill>
                <a:srgbClr val="00B050"/>
              </a:solidFill>
              <a:latin typeface="BIZ UDP明朝 Medium" panose="02020500000000000000" pitchFamily="18" charset="-128"/>
              <a:ea typeface="BIZ UDP明朝 Medium" panose="02020500000000000000" pitchFamily="18" charset="-128"/>
            </a:endParaRPr>
          </a:p>
          <a:p>
            <a:pPr marL="0" indent="0" algn="l"/>
            <a:r>
              <a:rPr lang="ja-JP" altLang="en-US" b="1" i="0" dirty="0">
                <a:solidFill>
                  <a:srgbClr val="F6882E"/>
                </a:solidFill>
                <a:latin typeface="BIZ UDP明朝 Medium" panose="02020500000000000000" pitchFamily="18" charset="-128"/>
                <a:ea typeface="BIZ UDP明朝 Medium" panose="02020500000000000000" pitchFamily="18" charset="-128"/>
              </a:rPr>
              <a:t>」</a:t>
            </a:r>
            <a:endParaRPr lang="en-US" altLang="ko-KR" b="1" i="0" dirty="0">
              <a:solidFill>
                <a:srgbClr val="F6882E"/>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ja-JP" altLang="en-US" sz="1600" dirty="0">
                <a:latin typeface="BIZ UDP明朝 Medium" panose="02020500000000000000" pitchFamily="18" charset="-128"/>
                <a:ea typeface="BIZ UDP明朝 Medium" panose="02020500000000000000" pitchFamily="18" charset="-128"/>
              </a:rPr>
              <a:t>１０</a:t>
            </a:r>
            <a:r>
              <a:rPr lang="en-US" altLang="ja-JP" sz="1600" dirty="0">
                <a:latin typeface="BIZ UDP明朝 Medium" panose="02020500000000000000" pitchFamily="18" charset="-128"/>
                <a:ea typeface="BIZ UDP明朝 Medium" panose="02020500000000000000" pitchFamily="18" charset="-128"/>
              </a:rPr>
              <a:t> Linux</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Apache</a:t>
            </a:r>
            <a:r>
              <a:rPr lang="ja-JP" altLang="en-US" sz="2400" dirty="0">
                <a:solidFill>
                  <a:schemeClr val="tx1"/>
                </a:solidFill>
                <a:latin typeface="BIZ UDP明朝 Medium" panose="02020500000000000000" pitchFamily="18" charset="-128"/>
                <a:ea typeface="BIZ UDP明朝 Medium" panose="02020500000000000000" pitchFamily="18" charset="-128"/>
              </a:rPr>
              <a:t>・</a:t>
            </a:r>
            <a:r>
              <a:rPr lang="en-US" altLang="ja-JP" sz="2400" dirty="0">
                <a:solidFill>
                  <a:schemeClr val="tx1"/>
                </a:solidFill>
                <a:latin typeface="BIZ UDP明朝 Medium" panose="02020500000000000000" pitchFamily="18" charset="-128"/>
                <a:ea typeface="BIZ UDP明朝 Medium" panose="02020500000000000000" pitchFamily="18" charset="-128"/>
              </a:rPr>
              <a:t>Nginx</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5" name="図 4">
            <a:extLst>
              <a:ext uri="{FF2B5EF4-FFF2-40B4-BE49-F238E27FC236}">
                <a16:creationId xmlns:a16="http://schemas.microsoft.com/office/drawing/2014/main" id="{EC4A2A7F-E7C9-0413-C54E-98590FDA2FE2}"/>
              </a:ext>
            </a:extLst>
          </p:cNvPr>
          <p:cNvPicPr>
            <a:picLocks noChangeAspect="1"/>
          </p:cNvPicPr>
          <p:nvPr/>
        </p:nvPicPr>
        <p:blipFill>
          <a:blip r:embed="rId2"/>
          <a:stretch>
            <a:fillRect/>
          </a:stretch>
        </p:blipFill>
        <p:spPr>
          <a:xfrm>
            <a:off x="472557" y="4378785"/>
            <a:ext cx="8351103" cy="2062103"/>
          </a:xfrm>
          <a:prstGeom prst="rect">
            <a:avLst/>
          </a:prstGeom>
        </p:spPr>
      </p:pic>
      <p:sp>
        <p:nvSpPr>
          <p:cNvPr id="7" name="テキスト ボックス 6">
            <a:extLst>
              <a:ext uri="{FF2B5EF4-FFF2-40B4-BE49-F238E27FC236}">
                <a16:creationId xmlns:a16="http://schemas.microsoft.com/office/drawing/2014/main" id="{0579C3F7-83A8-86B0-7DAA-15E120E2447D}"/>
              </a:ext>
            </a:extLst>
          </p:cNvPr>
          <p:cNvSpPr txBox="1"/>
          <p:nvPr/>
        </p:nvSpPr>
        <p:spPr>
          <a:xfrm>
            <a:off x="474382" y="4378786"/>
            <a:ext cx="4572000" cy="2062103"/>
          </a:xfrm>
          <a:prstGeom prst="rect">
            <a:avLst/>
          </a:prstGeom>
          <a:noFill/>
        </p:spPr>
        <p:txBody>
          <a:bodyPr wrap="square">
            <a:spAutoFit/>
          </a:bodyPr>
          <a:lstStyle/>
          <a:p>
            <a:r>
              <a:rPr lang="en-US" altLang="ja-JP" sz="1600" dirty="0" err="1">
                <a:solidFill>
                  <a:srgbClr val="00B050"/>
                </a:solidFill>
                <a:latin typeface="BIZ UDP明朝 Medium" panose="02020500000000000000" pitchFamily="18" charset="-128"/>
                <a:ea typeface="BIZ UDP明朝 Medium" panose="02020500000000000000" pitchFamily="18" charset="-128"/>
              </a:rPr>
              <a:t>sudo</a:t>
            </a:r>
            <a:r>
              <a:rPr lang="en-US" altLang="ja-JP" sz="1600" dirty="0">
                <a:solidFill>
                  <a:srgbClr val="00B050"/>
                </a:solidFill>
                <a:latin typeface="BIZ UDP明朝 Medium" panose="02020500000000000000" pitchFamily="18" charset="-128"/>
                <a:ea typeface="BIZ UDP明朝 Medium" panose="02020500000000000000" pitchFamily="18" charset="-128"/>
              </a:rPr>
              <a:t> </a:t>
            </a:r>
            <a:r>
              <a:rPr lang="en-US" altLang="ja-JP" sz="1600" dirty="0" err="1">
                <a:solidFill>
                  <a:srgbClr val="00B050"/>
                </a:solidFill>
                <a:latin typeface="BIZ UDP明朝 Medium" panose="02020500000000000000" pitchFamily="18" charset="-128"/>
                <a:ea typeface="BIZ UDP明朝 Medium" panose="02020500000000000000" pitchFamily="18" charset="-128"/>
              </a:rPr>
              <a:t>su</a:t>
            </a:r>
            <a:r>
              <a:rPr lang="en-US" altLang="ja-JP" sz="1600" dirty="0">
                <a:solidFill>
                  <a:srgbClr val="00B050"/>
                </a:solidFill>
                <a:latin typeface="BIZ UDP明朝 Medium" panose="02020500000000000000" pitchFamily="18" charset="-128"/>
                <a:ea typeface="BIZ UDP明朝 Medium" panose="02020500000000000000" pitchFamily="18" charset="-128"/>
              </a:rPr>
              <a:t> –</a:t>
            </a:r>
          </a:p>
          <a:p>
            <a:r>
              <a:rPr lang="en-US" altLang="ja-JP" sz="1600" dirty="0">
                <a:solidFill>
                  <a:srgbClr val="00B050"/>
                </a:solidFill>
                <a:latin typeface="BIZ UDP明朝 Medium" panose="02020500000000000000" pitchFamily="18" charset="-128"/>
                <a:ea typeface="BIZ UDP明朝 Medium" panose="02020500000000000000" pitchFamily="18" charset="-128"/>
              </a:rPr>
              <a:t>yum update</a:t>
            </a:r>
          </a:p>
          <a:p>
            <a:r>
              <a:rPr lang="en-US" altLang="ja-JP" sz="1600" dirty="0">
                <a:solidFill>
                  <a:srgbClr val="00B050"/>
                </a:solidFill>
                <a:latin typeface="BIZ UDP明朝 Medium" panose="02020500000000000000" pitchFamily="18" charset="-128"/>
                <a:ea typeface="BIZ UDP明朝 Medium" panose="02020500000000000000" pitchFamily="18" charset="-128"/>
              </a:rPr>
              <a:t>yum install httpd</a:t>
            </a:r>
          </a:p>
          <a:p>
            <a:r>
              <a:rPr lang="en-US" altLang="ja-JP" sz="1600" dirty="0" err="1">
                <a:solidFill>
                  <a:srgbClr val="00B050"/>
                </a:solidFill>
                <a:latin typeface="BIZ UDP明朝 Medium" panose="02020500000000000000" pitchFamily="18" charset="-128"/>
                <a:ea typeface="BIZ UDP明朝 Medium" panose="02020500000000000000" pitchFamily="18" charset="-128"/>
              </a:rPr>
              <a:t>systemctl</a:t>
            </a:r>
            <a:r>
              <a:rPr lang="en-US" altLang="ja-JP" sz="1600" dirty="0">
                <a:solidFill>
                  <a:srgbClr val="00B050"/>
                </a:solidFill>
                <a:latin typeface="BIZ UDP明朝 Medium" panose="02020500000000000000" pitchFamily="18" charset="-128"/>
                <a:ea typeface="BIZ UDP明朝 Medium" panose="02020500000000000000" pitchFamily="18" charset="-128"/>
              </a:rPr>
              <a:t> enable </a:t>
            </a:r>
            <a:r>
              <a:rPr lang="en-US" altLang="ja-JP" sz="1600" dirty="0" err="1">
                <a:solidFill>
                  <a:srgbClr val="00B050"/>
                </a:solidFill>
                <a:latin typeface="BIZ UDP明朝 Medium" panose="02020500000000000000" pitchFamily="18" charset="-128"/>
                <a:ea typeface="BIZ UDP明朝 Medium" panose="02020500000000000000" pitchFamily="18" charset="-128"/>
              </a:rPr>
              <a:t>httpd.service</a:t>
            </a:r>
            <a:endParaRPr lang="en-US" altLang="ja-JP" sz="1600" dirty="0">
              <a:solidFill>
                <a:srgbClr val="00B050"/>
              </a:solidFill>
              <a:latin typeface="BIZ UDP明朝 Medium" panose="02020500000000000000" pitchFamily="18" charset="-128"/>
              <a:ea typeface="BIZ UDP明朝 Medium" panose="02020500000000000000" pitchFamily="18" charset="-128"/>
            </a:endParaRPr>
          </a:p>
          <a:p>
            <a:r>
              <a:rPr lang="en-US" altLang="ja-JP" sz="1600" dirty="0" err="1">
                <a:solidFill>
                  <a:srgbClr val="00B050"/>
                </a:solidFill>
                <a:latin typeface="BIZ UDP明朝 Medium" panose="02020500000000000000" pitchFamily="18" charset="-128"/>
                <a:ea typeface="BIZ UDP明朝 Medium" panose="02020500000000000000" pitchFamily="18" charset="-128"/>
              </a:rPr>
              <a:t>systemctl</a:t>
            </a:r>
            <a:r>
              <a:rPr lang="en-US" altLang="ja-JP" sz="1600" dirty="0">
                <a:solidFill>
                  <a:srgbClr val="00B050"/>
                </a:solidFill>
                <a:latin typeface="BIZ UDP明朝 Medium" panose="02020500000000000000" pitchFamily="18" charset="-128"/>
                <a:ea typeface="BIZ UDP明朝 Medium" panose="02020500000000000000" pitchFamily="18" charset="-128"/>
              </a:rPr>
              <a:t> start </a:t>
            </a:r>
            <a:r>
              <a:rPr lang="en-US" altLang="ja-JP" sz="1600" dirty="0" err="1">
                <a:solidFill>
                  <a:srgbClr val="00B050"/>
                </a:solidFill>
                <a:latin typeface="BIZ UDP明朝 Medium" panose="02020500000000000000" pitchFamily="18" charset="-128"/>
                <a:ea typeface="BIZ UDP明朝 Medium" panose="02020500000000000000" pitchFamily="18" charset="-128"/>
              </a:rPr>
              <a:t>httpd.service</a:t>
            </a:r>
            <a:endParaRPr lang="en-US" altLang="ja-JP" sz="1600" dirty="0">
              <a:solidFill>
                <a:srgbClr val="00B050"/>
              </a:solidFill>
              <a:latin typeface="BIZ UDP明朝 Medium" panose="02020500000000000000" pitchFamily="18" charset="-128"/>
              <a:ea typeface="BIZ UDP明朝 Medium" panose="02020500000000000000" pitchFamily="18" charset="-128"/>
            </a:endParaRPr>
          </a:p>
          <a:p>
            <a:r>
              <a:rPr lang="en-US" altLang="ja-JP" sz="1600" dirty="0">
                <a:solidFill>
                  <a:srgbClr val="00B050"/>
                </a:solidFill>
                <a:latin typeface="BIZ UDP明朝 Medium" panose="02020500000000000000" pitchFamily="18" charset="-128"/>
                <a:ea typeface="BIZ UDP明朝 Medium" panose="02020500000000000000" pitchFamily="18" charset="-128"/>
              </a:rPr>
              <a:t>cd /var/www/html/</a:t>
            </a:r>
          </a:p>
          <a:p>
            <a:r>
              <a:rPr lang="en-US" altLang="ja-JP" sz="1600" dirty="0">
                <a:solidFill>
                  <a:srgbClr val="00B050"/>
                </a:solidFill>
                <a:latin typeface="BIZ UDP明朝 Medium" panose="02020500000000000000" pitchFamily="18" charset="-128"/>
                <a:ea typeface="BIZ UDP明朝 Medium" panose="02020500000000000000" pitchFamily="18" charset="-128"/>
              </a:rPr>
              <a:t>touch index.html</a:t>
            </a:r>
          </a:p>
          <a:p>
            <a:r>
              <a:rPr lang="en-US" altLang="ja-JP" sz="1600" dirty="0">
                <a:solidFill>
                  <a:srgbClr val="00B050"/>
                </a:solidFill>
                <a:latin typeface="BIZ UDP明朝 Medium" panose="02020500000000000000" pitchFamily="18" charset="-128"/>
                <a:ea typeface="BIZ UDP明朝 Medium" panose="02020500000000000000" pitchFamily="18" charset="-128"/>
              </a:rPr>
              <a:t>vi index.html</a:t>
            </a:r>
            <a:endParaRPr lang="ja-JP" altLang="en-US" sz="1600" dirty="0">
              <a:solidFill>
                <a:srgbClr val="00B050"/>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2731418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ja-JP" altLang="en-US" sz="1600" dirty="0">
                <a:latin typeface="BIZ UDP明朝 Medium" panose="02020500000000000000" pitchFamily="18" charset="-128"/>
                <a:ea typeface="BIZ UDP明朝 Medium" panose="02020500000000000000" pitchFamily="18" charset="-128"/>
              </a:rPr>
              <a:t>１</a:t>
            </a:r>
            <a:r>
              <a:rPr lang="en-US" altLang="ja-JP" sz="1600" dirty="0">
                <a:latin typeface="BIZ UDP明朝 Medium" panose="02020500000000000000" pitchFamily="18" charset="-128"/>
                <a:ea typeface="BIZ UDP明朝 Medium" panose="02020500000000000000" pitchFamily="18" charset="-128"/>
              </a:rPr>
              <a:t>1 Windows</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EC2</a:t>
            </a:r>
            <a:r>
              <a:rPr lang="ja-JP" altLang="en-US" sz="2400" dirty="0">
                <a:solidFill>
                  <a:schemeClr val="tx1"/>
                </a:solidFill>
                <a:latin typeface="BIZ UDP明朝 Medium" panose="02020500000000000000" pitchFamily="18" charset="-128"/>
                <a:ea typeface="BIZ UDP明朝 Medium" panose="02020500000000000000" pitchFamily="18" charset="-128"/>
              </a:rPr>
              <a:t>ログイン（</a:t>
            </a:r>
            <a:r>
              <a:rPr lang="en-US" altLang="ja-JP" sz="2400" dirty="0">
                <a:solidFill>
                  <a:schemeClr val="tx1"/>
                </a:solidFill>
                <a:latin typeface="BIZ UDP明朝 Medium" panose="02020500000000000000" pitchFamily="18" charset="-128"/>
                <a:ea typeface="BIZ UDP明朝 Medium" panose="02020500000000000000" pitchFamily="18" charset="-128"/>
              </a:rPr>
              <a:t>Windows</a:t>
            </a:r>
            <a:r>
              <a:rPr lang="ja-JP" altLang="en-US" sz="2400" dirty="0">
                <a:solidFill>
                  <a:schemeClr val="tx1"/>
                </a:solidFill>
                <a:latin typeface="BIZ UDP明朝 Medium" panose="02020500000000000000" pitchFamily="18" charset="-128"/>
                <a:ea typeface="BIZ UDP明朝 Medium" panose="02020500000000000000" pitchFamily="18" charset="-128"/>
              </a:rPr>
              <a:t>）</a:t>
            </a:r>
          </a:p>
        </p:txBody>
      </p:sp>
      <p:sp>
        <p:nvSpPr>
          <p:cNvPr id="4" name="내용 개체 틀 5">
            <a:extLst>
              <a:ext uri="{FF2B5EF4-FFF2-40B4-BE49-F238E27FC236}">
                <a16:creationId xmlns:a16="http://schemas.microsoft.com/office/drawing/2014/main" id="{BBB9A4B0-C051-A711-8254-311095F26D0C}"/>
              </a:ext>
            </a:extLst>
          </p:cNvPr>
          <p:cNvSpPr>
            <a:spLocks noGrp="1"/>
          </p:cNvSpPr>
          <p:nvPr>
            <p:ph idx="1"/>
          </p:nvPr>
        </p:nvSpPr>
        <p:spPr>
          <a:xfrm>
            <a:off x="395536" y="997996"/>
            <a:ext cx="8402525" cy="5860004"/>
          </a:xfrm>
          <a:solidFill>
            <a:schemeClr val="bg1"/>
          </a:solidFill>
        </p:spPr>
        <p:txBody>
          <a:bodyPr>
            <a:noAutofit/>
          </a:bodyPr>
          <a:lstStyle/>
          <a:p>
            <a:pPr marL="0" indent="0" algn="l"/>
            <a:r>
              <a:rPr lang="ja-JP" altLang="en-US" b="0" i="0" dirty="0">
                <a:solidFill>
                  <a:srgbClr val="374151"/>
                </a:solidFill>
                <a:effectLst/>
                <a:latin typeface="BIZ UDP明朝 Medium" panose="02020500000000000000" pitchFamily="18" charset="-128"/>
                <a:ea typeface="BIZ UDP明朝 Medium" panose="02020500000000000000" pitchFamily="18" charset="-128"/>
              </a:rPr>
              <a:t>　</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EC2</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Windows</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）サーバーへのログインは、「</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RDP</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」を利用してログインします。</a:t>
            </a:r>
            <a:r>
              <a:rPr lang="ja-JP" altLang="en-US" i="0" dirty="0">
                <a:solidFill>
                  <a:srgbClr val="374151"/>
                </a:solidFill>
                <a:latin typeface="BIZ UDP明朝 Medium" panose="02020500000000000000" pitchFamily="18" charset="-128"/>
                <a:ea typeface="BIZ UDP明朝 Medium" panose="02020500000000000000" pitchFamily="18" charset="-128"/>
              </a:rPr>
              <a:t>接続時のログインパスワードは、コンソール画面にてキーペアから復号します（復号は</a:t>
            </a:r>
            <a:r>
              <a:rPr lang="en-US" altLang="ja-JP" i="0" dirty="0">
                <a:solidFill>
                  <a:srgbClr val="374151"/>
                </a:solidFill>
                <a:latin typeface="BIZ UDP明朝 Medium" panose="02020500000000000000" pitchFamily="18" charset="-128"/>
                <a:ea typeface="BIZ UDP明朝 Medium" panose="02020500000000000000" pitchFamily="18" charset="-128"/>
              </a:rPr>
              <a:t>1</a:t>
            </a:r>
            <a:r>
              <a:rPr lang="ja-JP" altLang="en-US" i="0" dirty="0">
                <a:solidFill>
                  <a:srgbClr val="374151"/>
                </a:solidFill>
                <a:latin typeface="BIZ UDP明朝 Medium" panose="02020500000000000000" pitchFamily="18" charset="-128"/>
                <a:ea typeface="BIZ UDP明朝 Medium" panose="02020500000000000000" pitchFamily="18" charset="-128"/>
              </a:rPr>
              <a:t>回のみ可能）。</a:t>
            </a:r>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74151"/>
              </a:solidFill>
              <a:effectLst/>
              <a:latin typeface="BIZ UDP明朝 Medium" panose="02020500000000000000" pitchFamily="18" charset="-128"/>
              <a:ea typeface="BIZ UDP明朝 Medium" panose="02020500000000000000" pitchFamily="18" charset="-128"/>
            </a:endParaRPr>
          </a:p>
          <a:p>
            <a:pPr marL="0" indent="0" algn="l"/>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a:p>
            <a:pPr marL="0" indent="0" algn="l"/>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lgn="l"/>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a:p>
            <a:pPr marL="0" indent="0" algn="l"/>
            <a:endParaRPr lang="en-US" altLang="ja-JP" i="0" dirty="0">
              <a:solidFill>
                <a:schemeClr val="tx1"/>
              </a:solidFill>
              <a:effectLst/>
              <a:latin typeface="BIZ UDP明朝 Medium" panose="02020500000000000000" pitchFamily="18" charset="-128"/>
              <a:ea typeface="BIZ UDP明朝 Medium" panose="02020500000000000000" pitchFamily="18" charset="-128"/>
            </a:endParaRPr>
          </a:p>
          <a:p>
            <a:pPr marL="0" indent="0" algn="l"/>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lgn="l"/>
            <a:r>
              <a:rPr lang="ja-JP" altLang="en-US" i="0" dirty="0">
                <a:solidFill>
                  <a:schemeClr val="tx1"/>
                </a:solidFill>
                <a:effectLst/>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Mac</a:t>
            </a:r>
            <a:endParaRPr lang="en-US" altLang="ko-KR" i="0" dirty="0">
              <a:solidFill>
                <a:srgbClr val="374151"/>
              </a:solidFill>
              <a:latin typeface="BIZ UDP明朝 Medium" panose="02020500000000000000" pitchFamily="18" charset="-128"/>
              <a:ea typeface="BIZ UDP明朝 Medium" panose="02020500000000000000" pitchFamily="18" charset="-128"/>
            </a:endParaRPr>
          </a:p>
          <a:p>
            <a:pPr marL="0" indent="0"/>
            <a:r>
              <a:rPr lang="ja-JP" altLang="en-US" b="0" i="0" dirty="0">
                <a:solidFill>
                  <a:srgbClr val="374151"/>
                </a:solidFill>
                <a:effectLst/>
                <a:latin typeface="BIZ UDP明朝 Medium" panose="02020500000000000000" pitchFamily="18" charset="-128"/>
                <a:ea typeface="BIZ UDP明朝 Medium" panose="02020500000000000000" pitchFamily="18" charset="-128"/>
              </a:rPr>
              <a:t>　端末がｍ</a:t>
            </a:r>
            <a:r>
              <a:rPr lang="en-US" altLang="ja-JP" i="0" dirty="0">
                <a:solidFill>
                  <a:srgbClr val="374151"/>
                </a:solidFill>
                <a:latin typeface="BIZ UDP明朝 Medium" panose="02020500000000000000" pitchFamily="18" charset="-128"/>
                <a:ea typeface="BIZ UDP明朝 Medium" panose="02020500000000000000" pitchFamily="18" charset="-128"/>
              </a:rPr>
              <a:t>ac</a:t>
            </a:r>
            <a:r>
              <a:rPr lang="ja-JP" altLang="en-US" i="0" dirty="0">
                <a:solidFill>
                  <a:srgbClr val="374151"/>
                </a:solidFill>
                <a:latin typeface="BIZ UDP明朝 Medium" panose="02020500000000000000" pitchFamily="18" charset="-128"/>
                <a:ea typeface="BIZ UDP明朝 Medium" panose="02020500000000000000" pitchFamily="18" charset="-128"/>
              </a:rPr>
              <a:t>の場合は、「</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Microsoft Remote Desktop</a:t>
            </a:r>
            <a:r>
              <a:rPr lang="ja-JP" altLang="en-US" i="0" dirty="0">
                <a:solidFill>
                  <a:srgbClr val="374151"/>
                </a:solidFill>
                <a:latin typeface="BIZ UDP明朝 Medium" panose="02020500000000000000" pitchFamily="18" charset="-128"/>
                <a:ea typeface="BIZ UDP明朝 Medium" panose="02020500000000000000" pitchFamily="18" charset="-128"/>
              </a:rPr>
              <a:t>」</a:t>
            </a:r>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74151"/>
                </a:solidFill>
                <a:latin typeface="BIZ UDP明朝 Medium" panose="02020500000000000000" pitchFamily="18" charset="-128"/>
                <a:ea typeface="BIZ UDP明朝 Medium" panose="02020500000000000000" pitchFamily="18" charset="-128"/>
              </a:rPr>
              <a:t>をインストールする必要があります。</a:t>
            </a:r>
            <a:endParaRPr lang="en-US" altLang="ko-KR" i="0" dirty="0">
              <a:solidFill>
                <a:srgbClr val="374151"/>
              </a:solidFill>
              <a:latin typeface="BIZ UDP明朝 Medium" panose="02020500000000000000" pitchFamily="18" charset="-128"/>
              <a:ea typeface="BIZ UDP明朝 Medium" panose="02020500000000000000" pitchFamily="18" charset="-128"/>
            </a:endParaRPr>
          </a:p>
          <a:p>
            <a:pPr marL="0" indent="0" algn="l"/>
            <a:endParaRPr lang="en-US" altLang="ko-KR" i="0" dirty="0">
              <a:solidFill>
                <a:srgbClr val="374151"/>
              </a:solidFill>
              <a:latin typeface="BIZ UDP明朝 Medium" panose="02020500000000000000" pitchFamily="18" charset="-128"/>
              <a:ea typeface="BIZ UDP明朝 Medium" panose="02020500000000000000" pitchFamily="18" charset="-128"/>
            </a:endParaRPr>
          </a:p>
          <a:p>
            <a:pPr marL="0" indent="0" algn="l"/>
            <a:endParaRPr lang="en-US" altLang="ko-KR" i="0" dirty="0">
              <a:solidFill>
                <a:srgbClr val="374151"/>
              </a:solidFill>
              <a:latin typeface="BIZ UDP明朝 Medium" panose="02020500000000000000" pitchFamily="18" charset="-128"/>
              <a:ea typeface="BIZ UDP明朝 Medium" panose="02020500000000000000" pitchFamily="18" charset="-128"/>
            </a:endParaRPr>
          </a:p>
          <a:p>
            <a:pPr marL="0" indent="0" algn="l"/>
            <a:endParaRPr lang="en-US" altLang="ko-KR" i="0" dirty="0">
              <a:solidFill>
                <a:srgbClr val="374151"/>
              </a:solidFill>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7415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Windows</a:t>
            </a:r>
          </a:p>
          <a:p>
            <a:pPr marL="0" indent="0" algn="l"/>
            <a:r>
              <a:rPr lang="ja-JP" altLang="en-US" i="0" dirty="0">
                <a:solidFill>
                  <a:srgbClr val="374151"/>
                </a:solidFill>
                <a:latin typeface="BIZ UDP明朝 Medium" panose="02020500000000000000" pitchFamily="18" charset="-128"/>
                <a:ea typeface="BIZ UDP明朝 Medium" panose="02020500000000000000" pitchFamily="18" charset="-128"/>
              </a:rPr>
              <a:t>　端末が</a:t>
            </a:r>
            <a:r>
              <a:rPr lang="en-US" altLang="ja-JP" i="0" dirty="0">
                <a:solidFill>
                  <a:srgbClr val="374151"/>
                </a:solidFill>
                <a:latin typeface="BIZ UDP明朝 Medium" panose="02020500000000000000" pitchFamily="18" charset="-128"/>
                <a:ea typeface="BIZ UDP明朝 Medium" panose="02020500000000000000" pitchFamily="18" charset="-128"/>
              </a:rPr>
              <a:t>Windows</a:t>
            </a:r>
            <a:r>
              <a:rPr lang="ja-JP" altLang="en-US" i="0" dirty="0">
                <a:solidFill>
                  <a:srgbClr val="374151"/>
                </a:solidFill>
                <a:latin typeface="BIZ UDP明朝 Medium" panose="02020500000000000000" pitchFamily="18" charset="-128"/>
                <a:ea typeface="BIZ UDP明朝 Medium" panose="02020500000000000000" pitchFamily="18" charset="-128"/>
              </a:rPr>
              <a:t>の場合、「</a:t>
            </a:r>
            <a:r>
              <a:rPr lang="ja-JP" altLang="en-US" b="1" i="0" dirty="0">
                <a:solidFill>
                  <a:srgbClr val="F6882E"/>
                </a:solidFill>
                <a:latin typeface="BIZ UDP明朝 Medium" panose="02020500000000000000" pitchFamily="18" charset="-128"/>
                <a:ea typeface="BIZ UDP明朝 Medium" panose="02020500000000000000" pitchFamily="18" charset="-128"/>
              </a:rPr>
              <a:t>リモートデスクトップ</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lgn="l"/>
            <a:r>
              <a:rPr lang="ja-JP" altLang="en-US" b="1" i="0" dirty="0">
                <a:solidFill>
                  <a:srgbClr val="F6882E"/>
                </a:solidFill>
                <a:latin typeface="BIZ UDP明朝 Medium" panose="02020500000000000000" pitchFamily="18" charset="-128"/>
                <a:ea typeface="BIZ UDP明朝 Medium" panose="02020500000000000000" pitchFamily="18" charset="-128"/>
              </a:rPr>
              <a:t>接続</a:t>
            </a:r>
            <a:r>
              <a:rPr lang="ja-JP" altLang="en-US" i="0" dirty="0">
                <a:solidFill>
                  <a:srgbClr val="374151"/>
                </a:solidFill>
                <a:latin typeface="BIZ UDP明朝 Medium" panose="02020500000000000000" pitchFamily="18" charset="-128"/>
                <a:ea typeface="BIZ UDP明朝 Medium" panose="02020500000000000000" pitchFamily="18" charset="-128"/>
              </a:rPr>
              <a:t>」を</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利用してログインします。</a:t>
            </a:r>
            <a:r>
              <a:rPr lang="ja-JP" altLang="en-US" i="0" dirty="0">
                <a:solidFill>
                  <a:srgbClr val="374151"/>
                </a:solidFill>
                <a:latin typeface="BIZ UDP明朝 Medium" panose="02020500000000000000" pitchFamily="18" charset="-128"/>
                <a:ea typeface="BIZ UDP明朝 Medium" panose="02020500000000000000" pitchFamily="18" charset="-128"/>
              </a:rPr>
              <a:t>リモートデスクトッ</a:t>
            </a:r>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74151"/>
                </a:solidFill>
                <a:latin typeface="BIZ UDP明朝 Medium" panose="02020500000000000000" pitchFamily="18" charset="-128"/>
                <a:ea typeface="BIZ UDP明朝 Medium" panose="02020500000000000000" pitchFamily="18" charset="-128"/>
              </a:rPr>
              <a:t>プ接続は</a:t>
            </a:r>
            <a:r>
              <a:rPr lang="en-US" altLang="ja-JP" i="0" dirty="0">
                <a:solidFill>
                  <a:srgbClr val="374151"/>
                </a:solidFill>
                <a:latin typeface="BIZ UDP明朝 Medium" panose="02020500000000000000" pitchFamily="18" charset="-128"/>
                <a:ea typeface="BIZ UDP明朝 Medium" panose="02020500000000000000" pitchFamily="18" charset="-128"/>
              </a:rPr>
              <a:t>Windows</a:t>
            </a:r>
            <a:r>
              <a:rPr lang="ja-JP" altLang="en-US" i="0" dirty="0">
                <a:solidFill>
                  <a:srgbClr val="374151"/>
                </a:solidFill>
                <a:latin typeface="BIZ UDP明朝 Medium" panose="02020500000000000000" pitchFamily="18" charset="-128"/>
                <a:ea typeface="BIZ UDP明朝 Medium" panose="02020500000000000000" pitchFamily="18" charset="-128"/>
              </a:rPr>
              <a:t>のデフォルト機能として搭載さ</a:t>
            </a:r>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74151"/>
                </a:solidFill>
                <a:latin typeface="BIZ UDP明朝 Medium" panose="02020500000000000000" pitchFamily="18" charset="-128"/>
                <a:ea typeface="BIZ UDP明朝 Medium" panose="02020500000000000000" pitchFamily="18" charset="-128"/>
              </a:rPr>
              <a:t>れています。</a:t>
            </a:r>
            <a:endParaRPr lang="ko-KR" altLang="en-US" i="0" dirty="0">
              <a:solidFill>
                <a:schemeClr val="tx1"/>
              </a:solidFill>
              <a:latin typeface="BIZ UDP明朝 Medium" panose="02020500000000000000" pitchFamily="18" charset="-128"/>
            </a:endParaRPr>
          </a:p>
        </p:txBody>
      </p:sp>
      <p:pic>
        <p:nvPicPr>
          <p:cNvPr id="6" name="図 5">
            <a:extLst>
              <a:ext uri="{FF2B5EF4-FFF2-40B4-BE49-F238E27FC236}">
                <a16:creationId xmlns:a16="http://schemas.microsoft.com/office/drawing/2014/main" id="{5254EF8B-2D4B-1738-2B37-5AAACCAF75BD}"/>
              </a:ext>
            </a:extLst>
          </p:cNvPr>
          <p:cNvPicPr>
            <a:picLocks noChangeAspect="1"/>
          </p:cNvPicPr>
          <p:nvPr/>
        </p:nvPicPr>
        <p:blipFill>
          <a:blip r:embed="rId2"/>
          <a:stretch>
            <a:fillRect/>
          </a:stretch>
        </p:blipFill>
        <p:spPr>
          <a:xfrm>
            <a:off x="539552" y="1700808"/>
            <a:ext cx="3600951" cy="1205080"/>
          </a:xfrm>
          <a:prstGeom prst="rect">
            <a:avLst/>
          </a:prstGeom>
        </p:spPr>
      </p:pic>
      <p:sp>
        <p:nvSpPr>
          <p:cNvPr id="7" name="正方形/長方形 6">
            <a:extLst>
              <a:ext uri="{FF2B5EF4-FFF2-40B4-BE49-F238E27FC236}">
                <a16:creationId xmlns:a16="http://schemas.microsoft.com/office/drawing/2014/main" id="{1D55E4A9-16C9-3E8E-99C8-4139426FD846}"/>
              </a:ext>
            </a:extLst>
          </p:cNvPr>
          <p:cNvSpPr/>
          <p:nvPr/>
        </p:nvSpPr>
        <p:spPr>
          <a:xfrm>
            <a:off x="539552" y="1700808"/>
            <a:ext cx="3600951" cy="1205080"/>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2050" name="Picture 2">
            <a:extLst>
              <a:ext uri="{FF2B5EF4-FFF2-40B4-BE49-F238E27FC236}">
                <a16:creationId xmlns:a16="http://schemas.microsoft.com/office/drawing/2014/main" id="{57D616C7-7514-F184-50BB-135DBD835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2441" y="2952027"/>
            <a:ext cx="2551559" cy="2162937"/>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44835F39-031F-6BF7-0FB9-CC09E30002BB}"/>
              </a:ext>
            </a:extLst>
          </p:cNvPr>
          <p:cNvPicPr>
            <a:picLocks noChangeAspect="1"/>
          </p:cNvPicPr>
          <p:nvPr/>
        </p:nvPicPr>
        <p:blipFill>
          <a:blip r:embed="rId4"/>
          <a:stretch>
            <a:fillRect/>
          </a:stretch>
        </p:blipFill>
        <p:spPr>
          <a:xfrm>
            <a:off x="4916783" y="5373216"/>
            <a:ext cx="4227217" cy="1308424"/>
          </a:xfrm>
          <a:prstGeom prst="rect">
            <a:avLst/>
          </a:prstGeom>
        </p:spPr>
      </p:pic>
      <p:pic>
        <p:nvPicPr>
          <p:cNvPr id="14" name="図 13">
            <a:extLst>
              <a:ext uri="{FF2B5EF4-FFF2-40B4-BE49-F238E27FC236}">
                <a16:creationId xmlns:a16="http://schemas.microsoft.com/office/drawing/2014/main" id="{48076457-AB7B-6AB5-C020-200F98CB75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796136" y="2952027"/>
            <a:ext cx="668745" cy="668745"/>
          </a:xfrm>
          <a:prstGeom prst="rect">
            <a:avLst/>
          </a:prstGeom>
        </p:spPr>
      </p:pic>
    </p:spTree>
    <p:extLst>
      <p:ext uri="{BB962C8B-B14F-4D97-AF65-F5344CB8AC3E}">
        <p14:creationId xmlns:p14="http://schemas.microsoft.com/office/powerpoint/2010/main" val="3888411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lgn="l"/>
            <a:r>
              <a:rPr lang="ja-JP" altLang="en-US" i="0" dirty="0">
                <a:solidFill>
                  <a:schemeClr val="tx1"/>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IIS</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Microsoft</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社が提供する</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Web</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サーバーソフトウェアの一つ</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です。</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IIS</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は、主に</a:t>
            </a:r>
            <a:r>
              <a:rPr lang="en-US" altLang="ja-JP" b="0" i="0" u="heavy" dirty="0" err="1">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WindowsOS</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で使用される</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Web</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サーバー</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であり、また、オープンソースのソフトウェアであり、無料で使用することができ、世界中で広く使用されています。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lgn="l"/>
            <a:r>
              <a:rPr lang="ja-JP" altLang="en-US" i="0" dirty="0">
                <a:solidFill>
                  <a:srgbClr val="374151"/>
                </a:solidFill>
                <a:latin typeface="BIZ UDP明朝 Medium" panose="02020500000000000000" pitchFamily="18" charset="-128"/>
                <a:ea typeface="BIZ UDP明朝 Medium" panose="02020500000000000000" pitchFamily="18" charset="-128"/>
              </a:rPr>
              <a:t>　</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Windows</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や</a:t>
            </a:r>
            <a:r>
              <a:rPr lang="en-US" altLang="ja-JP" b="0" i="0" dirty="0" err="1">
                <a:solidFill>
                  <a:srgbClr val="333333"/>
                </a:solidFill>
                <a:effectLst/>
                <a:latin typeface="BIZ UDP明朝 Medium" panose="02020500000000000000" pitchFamily="18" charset="-128"/>
                <a:ea typeface="BIZ UDP明朝 Medium" panose="02020500000000000000" pitchFamily="18" charset="-128"/>
              </a:rPr>
              <a:t>SQLServer</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といった</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Microsoft</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製品と親和性が高く、</a:t>
            </a:r>
            <a:r>
              <a:rPr lang="en-US" altLang="ja-JP"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GUI</a:t>
            </a:r>
            <a:r>
              <a:rPr lang="ja-JP" altLang="en-US" i="0" u="heavy" dirty="0">
                <a:solidFill>
                  <a:srgbClr val="333333"/>
                </a:solidFill>
                <a:uFill>
                  <a:solidFill>
                    <a:srgbClr val="F6882E"/>
                  </a:solidFill>
                </a:uFill>
                <a:latin typeface="BIZ UDP明朝 Medium" panose="02020500000000000000" pitchFamily="18" charset="-128"/>
                <a:ea typeface="BIZ UDP明朝 Medium" panose="02020500000000000000" pitchFamily="18" charset="-128"/>
              </a:rPr>
              <a:t>で操作できる</a:t>
            </a:r>
            <a:r>
              <a:rPr lang="ja-JP" altLang="en-US" i="0" dirty="0">
                <a:solidFill>
                  <a:srgbClr val="333333"/>
                </a:solidFill>
                <a:latin typeface="BIZ UDP明朝 Medium" panose="02020500000000000000" pitchFamily="18" charset="-128"/>
                <a:ea typeface="BIZ UDP明朝 Medium" panose="02020500000000000000" pitchFamily="18" charset="-128"/>
              </a:rPr>
              <a:t>ため</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操作もわかりやすいです。</a:t>
            </a:r>
            <a:r>
              <a:rPr lang="en-US" altLang="ja-JP"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FTP</a:t>
            </a:r>
            <a:r>
              <a:rPr lang="ja-JP" altLang="en-US"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プロトコルを機能</a:t>
            </a:r>
            <a:r>
              <a:rPr lang="ja-JP" altLang="en-US" i="0" u="heavy" dirty="0">
                <a:solidFill>
                  <a:srgbClr val="333333"/>
                </a:solidFill>
                <a:uFill>
                  <a:solidFill>
                    <a:srgbClr val="F6882E"/>
                  </a:solidFill>
                </a:uFill>
                <a:latin typeface="BIZ UDP明朝 Medium" panose="02020500000000000000" pitchFamily="18" charset="-128"/>
                <a:ea typeface="BIZ UDP明朝 Medium" panose="02020500000000000000" pitchFamily="18" charset="-128"/>
              </a:rPr>
              <a:t>として</a:t>
            </a:r>
            <a:r>
              <a:rPr lang="ja-JP" altLang="en-US"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組み込むことも可能</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で、</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Web</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サーバー兼ファイルサーバーとして利用することも可能です。</a:t>
            </a:r>
            <a:endParaRPr lang="en-US" altLang="ja-JP" b="0" i="0" dirty="0">
              <a:solidFill>
                <a:srgbClr val="333333"/>
              </a:solidFill>
              <a:effectLst/>
              <a:latin typeface="BIZ UDP明朝 Medium" panose="02020500000000000000" pitchFamily="18" charset="-128"/>
              <a:ea typeface="BIZ UDP明朝 Medium" panose="02020500000000000000" pitchFamily="18" charset="-128"/>
            </a:endParaRPr>
          </a:p>
          <a:p>
            <a:pPr marL="0" indent="0" algn="l"/>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7415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IIS</a:t>
            </a:r>
            <a:r>
              <a:rPr lang="ja-JP" altLang="en-US" b="1" i="0" dirty="0">
                <a:solidFill>
                  <a:srgbClr val="F6882E"/>
                </a:solidFill>
                <a:latin typeface="BIZ UDP明朝 Medium" panose="02020500000000000000" pitchFamily="18" charset="-128"/>
                <a:ea typeface="BIZ UDP明朝 Medium" panose="02020500000000000000" pitchFamily="18" charset="-128"/>
              </a:rPr>
              <a:t>を使用して</a:t>
            </a:r>
            <a:r>
              <a:rPr lang="en-US" altLang="ja-JP" b="1" i="0" dirty="0">
                <a:solidFill>
                  <a:srgbClr val="F6882E"/>
                </a:solidFill>
                <a:latin typeface="BIZ UDP明朝 Medium" panose="02020500000000000000" pitchFamily="18" charset="-128"/>
                <a:ea typeface="BIZ UDP明朝 Medium" panose="02020500000000000000" pitchFamily="18" charset="-128"/>
              </a:rPr>
              <a:t>WEB</a:t>
            </a:r>
            <a:r>
              <a:rPr lang="ja-JP" altLang="en-US" b="1" i="0" dirty="0">
                <a:solidFill>
                  <a:srgbClr val="F6882E"/>
                </a:solidFill>
                <a:latin typeface="BIZ UDP明朝 Medium" panose="02020500000000000000" pitchFamily="18" charset="-128"/>
                <a:ea typeface="BIZ UDP明朝 Medium" panose="02020500000000000000" pitchFamily="18" charset="-128"/>
              </a:rPr>
              <a:t>ページを作成し、インターネットで見てみましょう</a:t>
            </a:r>
            <a:endParaRPr lang="en-US" altLang="ja-JP" b="0" i="0" dirty="0">
              <a:solidFill>
                <a:srgbClr val="333333"/>
              </a:solidFill>
              <a:effectLst/>
              <a:latin typeface="BIZ UDP明朝 Medium" panose="02020500000000000000" pitchFamily="18" charset="-128"/>
              <a:ea typeface="BIZ UDP明朝 Medium" panose="02020500000000000000" pitchFamily="18" charset="-128"/>
            </a:endParaRPr>
          </a:p>
          <a:p>
            <a:pPr marL="0" indent="0" algn="l"/>
            <a:r>
              <a:rPr lang="ja-JP" altLang="en-US" b="0" i="0" dirty="0">
                <a:solidFill>
                  <a:srgbClr val="374151"/>
                </a:solidFill>
                <a:effectLst/>
                <a:latin typeface="BIZ UDP明朝 Medium" panose="02020500000000000000" pitchFamily="18" charset="-128"/>
                <a:ea typeface="BIZ UDP明朝 Medium" panose="02020500000000000000" pitchFamily="18" charset="-128"/>
                <a:hlinkClick r:id="rId2"/>
              </a:rPr>
              <a:t>設定方法</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ja-JP" altLang="en-US" sz="1600" dirty="0">
                <a:latin typeface="BIZ UDP明朝 Medium" panose="02020500000000000000" pitchFamily="18" charset="-128"/>
                <a:ea typeface="BIZ UDP明朝 Medium" panose="02020500000000000000" pitchFamily="18" charset="-128"/>
              </a:rPr>
              <a:t>１</a:t>
            </a:r>
            <a:r>
              <a:rPr lang="en-US" altLang="ja-JP" sz="1600" dirty="0">
                <a:latin typeface="BIZ UDP明朝 Medium" panose="02020500000000000000" pitchFamily="18" charset="-128"/>
                <a:ea typeface="BIZ UDP明朝 Medium" panose="02020500000000000000" pitchFamily="18" charset="-128"/>
              </a:rPr>
              <a:t>1 Windows</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IIS</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3076" name="Picture 4">
            <a:extLst>
              <a:ext uri="{FF2B5EF4-FFF2-40B4-BE49-F238E27FC236}">
                <a16:creationId xmlns:a16="http://schemas.microsoft.com/office/drawing/2014/main" id="{8C6A1EF8-574B-6F9B-9F98-53FF4CDB1B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3789040"/>
            <a:ext cx="3924745" cy="2949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30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3563888" y="3068960"/>
            <a:ext cx="5472654" cy="1368152"/>
          </a:xfrm>
        </p:spPr>
        <p:txBody>
          <a:bodyPr/>
          <a:lstStyle/>
          <a:p>
            <a:r>
              <a:rPr lang="en-US" altLang="ko-KR" dirty="0"/>
              <a:t>THANK YOU</a:t>
            </a:r>
            <a:endParaRPr lang="ko-KR"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251520" y="3140968"/>
            <a:ext cx="2304256" cy="553998"/>
          </a:xfrm>
          <a:prstGeom prst="rect">
            <a:avLst/>
          </a:prstGeom>
        </p:spPr>
        <p:txBody>
          <a:bodyPr wrap="square" rtlCol="0">
            <a:spAutoFit/>
          </a:bodyPr>
          <a:lstStyle/>
          <a:p>
            <a:pPr algn="ctr" fontAlgn="base">
              <a:spcBef>
                <a:spcPct val="0"/>
              </a:spcBef>
              <a:spcAft>
                <a:spcPct val="0"/>
              </a:spcAft>
              <a:buClr>
                <a:schemeClr val="hlink"/>
              </a:buClr>
            </a:pPr>
            <a:r>
              <a:rPr lang="en-US" altLang="ko-KR" sz="3000" b="1" dirty="0">
                <a:solidFill>
                  <a:schemeClr val="accent6"/>
                </a:solidFill>
                <a:latin typeface="+mj-lt"/>
                <a:ea typeface="맑은 고딕" pitchFamily="50" charset="-127"/>
                <a:cs typeface="+mj-cs"/>
              </a:rPr>
              <a:t>CONTENTS</a:t>
            </a:r>
            <a:endParaRPr lang="ko-KR" altLang="en-US" sz="3000" b="1" dirty="0">
              <a:solidFill>
                <a:schemeClr val="accent6"/>
              </a:solidFill>
              <a:latin typeface="+mj-lt"/>
              <a:ea typeface="맑은 고딕" pitchFamily="50" charset="-127"/>
              <a:cs typeface="+mj-cs"/>
            </a:endParaRPr>
          </a:p>
        </p:txBody>
      </p:sp>
      <p:grpSp>
        <p:nvGrpSpPr>
          <p:cNvPr id="2" name="그룹 1">
            <a:extLst>
              <a:ext uri="{FF2B5EF4-FFF2-40B4-BE49-F238E27FC236}">
                <a16:creationId xmlns:a16="http://schemas.microsoft.com/office/drawing/2014/main" id="{F3E18761-6F4D-4A56-A95B-FE9E51163FF2}"/>
              </a:ext>
            </a:extLst>
          </p:cNvPr>
          <p:cNvGrpSpPr/>
          <p:nvPr/>
        </p:nvGrpSpPr>
        <p:grpSpPr>
          <a:xfrm>
            <a:off x="4153284" y="1196752"/>
            <a:ext cx="4869883" cy="864096"/>
            <a:chOff x="4238823" y="1217861"/>
            <a:chExt cx="4869883" cy="864096"/>
          </a:xfrm>
        </p:grpSpPr>
        <p:sp>
          <p:nvSpPr>
            <p:cNvPr id="21" name="직각 삼각형 20"/>
            <p:cNvSpPr/>
            <p:nvPr/>
          </p:nvSpPr>
          <p:spPr>
            <a:xfrm rot="16200000">
              <a:off x="4238823" y="1217861"/>
              <a:ext cx="864096" cy="864096"/>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18" name="Text Box 5"/>
            <p:cNvSpPr txBox="1">
              <a:spLocks noChangeArrowheads="1"/>
            </p:cNvSpPr>
            <p:nvPr/>
          </p:nvSpPr>
          <p:spPr bwMode="auto">
            <a:xfrm>
              <a:off x="5256786" y="1579935"/>
              <a:ext cx="3851920" cy="369332"/>
            </a:xfrm>
            <a:prstGeom prst="rect">
              <a:avLst/>
            </a:prstGeom>
            <a:noFill/>
            <a:ln w="9525">
              <a:noFill/>
              <a:miter lim="800000"/>
              <a:headEnd/>
              <a:tailEnd/>
            </a:ln>
          </p:spPr>
          <p:txBody>
            <a:bodyPr wrap="square">
              <a:spAutoFit/>
            </a:bodyPr>
            <a:lstStyle/>
            <a:p>
              <a:pPr>
                <a:defRPr/>
              </a:pPr>
              <a:r>
                <a:rPr lang="en-US" altLang="ja-JP" b="1" dirty="0" err="1">
                  <a:solidFill>
                    <a:schemeClr val="accent6">
                      <a:lumMod val="75000"/>
                    </a:schemeClr>
                  </a:solidFill>
                  <a:latin typeface="BIZ UDP明朝 Medium" panose="02020500000000000000" pitchFamily="18" charset="-128"/>
                  <a:ea typeface="BIZ UDP明朝 Medium" panose="02020500000000000000" pitchFamily="18" charset="-128"/>
                </a:rPr>
                <a:t>RouteTable</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20" name="TextBox 13"/>
            <p:cNvSpPr txBox="1">
              <a:spLocks noChangeArrowheads="1"/>
            </p:cNvSpPr>
            <p:nvPr/>
          </p:nvSpPr>
          <p:spPr bwMode="auto">
            <a:xfrm>
              <a:off x="4589575" y="1526074"/>
              <a:ext cx="508473" cy="477054"/>
            </a:xfrm>
            <a:prstGeom prst="rect">
              <a:avLst/>
            </a:prstGeom>
            <a:noFill/>
            <a:ln w="9525">
              <a:noFill/>
              <a:miter lim="800000"/>
              <a:headEnd/>
              <a:tailEnd/>
            </a:ln>
          </p:spPr>
          <p:txBody>
            <a:bodyPr wrap="none">
              <a:spAutoFit/>
            </a:bodyPr>
            <a:lstStyle/>
            <a:p>
              <a:r>
                <a:rPr lang="en-US" altLang="ko-KR" sz="2500" b="1" dirty="0">
                  <a:solidFill>
                    <a:schemeClr val="bg1"/>
                  </a:solidFill>
                  <a:latin typeface="+mj-lt"/>
                  <a:ea typeface="맑은 고딕" pitchFamily="50" charset="-127"/>
                  <a:cs typeface="+mj-cs"/>
                </a:rPr>
                <a:t>07</a:t>
              </a:r>
              <a:endParaRPr lang="ko-KR" altLang="en-US" sz="2500" b="1" dirty="0">
                <a:solidFill>
                  <a:schemeClr val="bg1"/>
                </a:solidFill>
                <a:latin typeface="+mj-lt"/>
                <a:ea typeface="맑은 고딕" pitchFamily="50" charset="-127"/>
                <a:cs typeface="+mj-cs"/>
              </a:endParaRPr>
            </a:p>
          </p:txBody>
        </p:sp>
      </p:grpSp>
      <p:grpSp>
        <p:nvGrpSpPr>
          <p:cNvPr id="3" name="그룹 2">
            <a:extLst>
              <a:ext uri="{FF2B5EF4-FFF2-40B4-BE49-F238E27FC236}">
                <a16:creationId xmlns:a16="http://schemas.microsoft.com/office/drawing/2014/main" id="{28D86D72-E7AD-4CA2-BA44-25225DE74CDA}"/>
              </a:ext>
            </a:extLst>
          </p:cNvPr>
          <p:cNvGrpSpPr/>
          <p:nvPr/>
        </p:nvGrpSpPr>
        <p:grpSpPr>
          <a:xfrm>
            <a:off x="4153284" y="2287182"/>
            <a:ext cx="864096" cy="864096"/>
            <a:chOff x="4238823" y="2308291"/>
            <a:chExt cx="864096" cy="864096"/>
          </a:xfrm>
        </p:grpSpPr>
        <p:sp>
          <p:nvSpPr>
            <p:cNvPr id="30" name="직각 삼각형 29"/>
            <p:cNvSpPr/>
            <p:nvPr/>
          </p:nvSpPr>
          <p:spPr>
            <a:xfrm rot="16200000">
              <a:off x="4238823" y="2308291"/>
              <a:ext cx="864096" cy="864096"/>
            </a:xfrm>
            <a:prstGeom prst="rtTriangle">
              <a:avLst/>
            </a:prstGeom>
            <a:solidFill>
              <a:srgbClr val="D5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35" name="TextBox 13"/>
            <p:cNvSpPr txBox="1">
              <a:spLocks noChangeArrowheads="1"/>
            </p:cNvSpPr>
            <p:nvPr/>
          </p:nvSpPr>
          <p:spPr bwMode="auto">
            <a:xfrm>
              <a:off x="4589575" y="2630246"/>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08</a:t>
              </a:r>
              <a:endParaRPr lang="ko-KR" altLang="en-US" sz="2500" b="1" dirty="0">
                <a:solidFill>
                  <a:schemeClr val="bg1"/>
                </a:solidFill>
                <a:latin typeface="+mj-lt"/>
                <a:ea typeface="맑은 고딕" pitchFamily="50" charset="-127"/>
                <a:cs typeface="+mj-cs"/>
              </a:endParaRPr>
            </a:p>
          </p:txBody>
        </p:sp>
      </p:grpSp>
      <p:grpSp>
        <p:nvGrpSpPr>
          <p:cNvPr id="4" name="그룹 3">
            <a:extLst>
              <a:ext uri="{FF2B5EF4-FFF2-40B4-BE49-F238E27FC236}">
                <a16:creationId xmlns:a16="http://schemas.microsoft.com/office/drawing/2014/main" id="{A55DAF8F-E612-4233-AEC5-F612CD50E7CD}"/>
              </a:ext>
            </a:extLst>
          </p:cNvPr>
          <p:cNvGrpSpPr/>
          <p:nvPr/>
        </p:nvGrpSpPr>
        <p:grpSpPr>
          <a:xfrm>
            <a:off x="4153284" y="3377612"/>
            <a:ext cx="864096" cy="864096"/>
            <a:chOff x="4238823" y="3398721"/>
            <a:chExt cx="864096" cy="864096"/>
          </a:xfrm>
        </p:grpSpPr>
        <p:sp>
          <p:nvSpPr>
            <p:cNvPr id="28" name="직각 삼각형 27"/>
            <p:cNvSpPr/>
            <p:nvPr/>
          </p:nvSpPr>
          <p:spPr>
            <a:xfrm rot="16200000">
              <a:off x="4238823" y="3398721"/>
              <a:ext cx="864096" cy="864096"/>
            </a:xfrm>
            <a:prstGeom prst="rtTriangle">
              <a:avLst/>
            </a:prstGeom>
            <a:solidFill>
              <a:srgbClr val="F2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40" name="TextBox 13"/>
            <p:cNvSpPr txBox="1">
              <a:spLocks noChangeArrowheads="1"/>
            </p:cNvSpPr>
            <p:nvPr/>
          </p:nvSpPr>
          <p:spPr bwMode="auto">
            <a:xfrm>
              <a:off x="4589575" y="3734418"/>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09</a:t>
              </a:r>
              <a:endParaRPr lang="ko-KR" altLang="en-US" sz="2500" b="1" dirty="0">
                <a:solidFill>
                  <a:schemeClr val="bg1"/>
                </a:solidFill>
                <a:latin typeface="+mj-lt"/>
                <a:ea typeface="맑은 고딕" pitchFamily="50" charset="-127"/>
                <a:cs typeface="+mj-cs"/>
              </a:endParaRPr>
            </a:p>
          </p:txBody>
        </p:sp>
      </p:grpSp>
      <p:grpSp>
        <p:nvGrpSpPr>
          <p:cNvPr id="5" name="그룹 4">
            <a:extLst>
              <a:ext uri="{FF2B5EF4-FFF2-40B4-BE49-F238E27FC236}">
                <a16:creationId xmlns:a16="http://schemas.microsoft.com/office/drawing/2014/main" id="{9A03F420-9491-4177-BECB-F1640F380D4C}"/>
              </a:ext>
            </a:extLst>
          </p:cNvPr>
          <p:cNvGrpSpPr/>
          <p:nvPr/>
        </p:nvGrpSpPr>
        <p:grpSpPr>
          <a:xfrm>
            <a:off x="4153284" y="4468042"/>
            <a:ext cx="864096" cy="864096"/>
            <a:chOff x="4238823" y="4489151"/>
            <a:chExt cx="864096" cy="864096"/>
          </a:xfrm>
        </p:grpSpPr>
        <p:sp>
          <p:nvSpPr>
            <p:cNvPr id="24" name="직각 삼각형 23"/>
            <p:cNvSpPr/>
            <p:nvPr/>
          </p:nvSpPr>
          <p:spPr>
            <a:xfrm rot="16200000">
              <a:off x="4238823" y="4489151"/>
              <a:ext cx="864096" cy="864096"/>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45" name="TextBox 13"/>
            <p:cNvSpPr txBox="1">
              <a:spLocks noChangeArrowheads="1"/>
            </p:cNvSpPr>
            <p:nvPr/>
          </p:nvSpPr>
          <p:spPr bwMode="auto">
            <a:xfrm>
              <a:off x="4589575" y="4838590"/>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10</a:t>
              </a:r>
              <a:endParaRPr lang="ko-KR" altLang="en-US" sz="2500" b="1" dirty="0">
                <a:solidFill>
                  <a:schemeClr val="bg1"/>
                </a:solidFill>
                <a:latin typeface="+mj-lt"/>
                <a:ea typeface="맑은 고딕" pitchFamily="50" charset="-127"/>
                <a:cs typeface="+mj-cs"/>
              </a:endParaRPr>
            </a:p>
          </p:txBody>
        </p:sp>
      </p:grpSp>
      <p:grpSp>
        <p:nvGrpSpPr>
          <p:cNvPr id="6" name="그룹 5">
            <a:extLst>
              <a:ext uri="{FF2B5EF4-FFF2-40B4-BE49-F238E27FC236}">
                <a16:creationId xmlns:a16="http://schemas.microsoft.com/office/drawing/2014/main" id="{D1DBE470-BFFD-4DB0-B7FA-93F737876573}"/>
              </a:ext>
            </a:extLst>
          </p:cNvPr>
          <p:cNvGrpSpPr/>
          <p:nvPr/>
        </p:nvGrpSpPr>
        <p:grpSpPr>
          <a:xfrm>
            <a:off x="4153284" y="5558473"/>
            <a:ext cx="864096" cy="864096"/>
            <a:chOff x="4238823" y="5579582"/>
            <a:chExt cx="864096" cy="864096"/>
          </a:xfrm>
        </p:grpSpPr>
        <p:sp>
          <p:nvSpPr>
            <p:cNvPr id="26" name="직각 삼각형 25"/>
            <p:cNvSpPr/>
            <p:nvPr/>
          </p:nvSpPr>
          <p:spPr>
            <a:xfrm rot="16200000">
              <a:off x="4238823" y="5579582"/>
              <a:ext cx="864096" cy="864096"/>
            </a:xfrm>
            <a:prstGeom prst="rtTriangle">
              <a:avLst/>
            </a:prstGeom>
            <a:solidFill>
              <a:srgbClr val="D5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51" name="TextBox 13"/>
            <p:cNvSpPr txBox="1">
              <a:spLocks noChangeArrowheads="1"/>
            </p:cNvSpPr>
            <p:nvPr/>
          </p:nvSpPr>
          <p:spPr bwMode="auto">
            <a:xfrm>
              <a:off x="4589575" y="5887606"/>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11</a:t>
              </a:r>
              <a:endParaRPr lang="ko-KR" altLang="en-US" sz="2500" b="1" dirty="0">
                <a:solidFill>
                  <a:schemeClr val="bg1"/>
                </a:solidFill>
                <a:latin typeface="+mj-lt"/>
                <a:ea typeface="맑은 고딕" pitchFamily="50" charset="-127"/>
                <a:cs typeface="+mj-cs"/>
              </a:endParaRPr>
            </a:p>
          </p:txBody>
        </p:sp>
      </p:grpSp>
      <p:sp>
        <p:nvSpPr>
          <p:cNvPr id="7" name="Text Box 5">
            <a:extLst>
              <a:ext uri="{FF2B5EF4-FFF2-40B4-BE49-F238E27FC236}">
                <a16:creationId xmlns:a16="http://schemas.microsoft.com/office/drawing/2014/main" id="{868586D0-495E-0042-21C8-6D9C53F32F5A}"/>
              </a:ext>
            </a:extLst>
          </p:cNvPr>
          <p:cNvSpPr txBox="1">
            <a:spLocks noChangeArrowheads="1"/>
          </p:cNvSpPr>
          <p:nvPr/>
        </p:nvSpPr>
        <p:spPr bwMode="auto">
          <a:xfrm>
            <a:off x="5171247" y="2662998"/>
            <a:ext cx="3851920" cy="369332"/>
          </a:xfrm>
          <a:prstGeom prst="rect">
            <a:avLst/>
          </a:prstGeom>
          <a:noFill/>
          <a:ln w="9525">
            <a:noFill/>
            <a:miter lim="800000"/>
            <a:headEnd/>
            <a:tailEnd/>
          </a:ln>
        </p:spPr>
        <p:txBody>
          <a:bodyPr wrap="square">
            <a:spAutoFit/>
          </a:bodyPr>
          <a:lstStyle/>
          <a:p>
            <a:pPr>
              <a:defRPr/>
            </a:pPr>
            <a:r>
              <a:rPr lang="en-US" altLang="ja-JP" sz="1800" b="1" dirty="0" err="1">
                <a:solidFill>
                  <a:schemeClr val="accent6">
                    <a:lumMod val="75000"/>
                  </a:schemeClr>
                </a:solidFill>
                <a:latin typeface="BIZ UDP明朝 Medium" panose="02020500000000000000" pitchFamily="18" charset="-128"/>
                <a:ea typeface="BIZ UDP明朝 Medium" panose="02020500000000000000" pitchFamily="18" charset="-128"/>
              </a:rPr>
              <a:t>SecurityGroup</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8" name="Text Box 5">
            <a:extLst>
              <a:ext uri="{FF2B5EF4-FFF2-40B4-BE49-F238E27FC236}">
                <a16:creationId xmlns:a16="http://schemas.microsoft.com/office/drawing/2014/main" id="{1ACDCEDB-3A9A-B841-DD5E-AF772017E75B}"/>
              </a:ext>
            </a:extLst>
          </p:cNvPr>
          <p:cNvSpPr txBox="1">
            <a:spLocks noChangeArrowheads="1"/>
          </p:cNvSpPr>
          <p:nvPr/>
        </p:nvSpPr>
        <p:spPr bwMode="auto">
          <a:xfrm>
            <a:off x="5171247" y="3767170"/>
            <a:ext cx="3851920" cy="369332"/>
          </a:xfrm>
          <a:prstGeom prst="rect">
            <a:avLst/>
          </a:prstGeom>
          <a:noFill/>
          <a:ln w="9525">
            <a:noFill/>
            <a:miter lim="800000"/>
            <a:headEnd/>
            <a:tailEnd/>
          </a:ln>
        </p:spPr>
        <p:txBody>
          <a:bodyPr wrap="square">
            <a:spAutoFit/>
          </a:bodyPr>
          <a:lstStyle/>
          <a:p>
            <a:pPr>
              <a:defRPr/>
            </a:pPr>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EC2</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10" name="Text Box 5">
            <a:extLst>
              <a:ext uri="{FF2B5EF4-FFF2-40B4-BE49-F238E27FC236}">
                <a16:creationId xmlns:a16="http://schemas.microsoft.com/office/drawing/2014/main" id="{A69571F4-BBF9-1D5E-AB90-6345D5ACAD32}"/>
              </a:ext>
            </a:extLst>
          </p:cNvPr>
          <p:cNvSpPr txBox="1">
            <a:spLocks noChangeArrowheads="1"/>
          </p:cNvSpPr>
          <p:nvPr/>
        </p:nvSpPr>
        <p:spPr bwMode="auto">
          <a:xfrm>
            <a:off x="5165162" y="4871342"/>
            <a:ext cx="3502775" cy="369332"/>
          </a:xfrm>
          <a:prstGeom prst="rect">
            <a:avLst/>
          </a:prstGeom>
          <a:noFill/>
          <a:ln w="9525">
            <a:noFill/>
            <a:miter lim="800000"/>
            <a:headEnd/>
            <a:tailEnd/>
          </a:ln>
        </p:spPr>
        <p:txBody>
          <a:bodyPr wrap="square">
            <a:spAutoFit/>
          </a:bodyPr>
          <a:lstStyle/>
          <a:p>
            <a:pPr>
              <a:defRPr/>
            </a:pPr>
            <a:r>
              <a:rPr lang="en-US" altLang="ja-JP" sz="1800" b="1">
                <a:solidFill>
                  <a:schemeClr val="accent6">
                    <a:lumMod val="75000"/>
                  </a:schemeClr>
                </a:solidFill>
                <a:latin typeface="BIZ UDP明朝 Medium" panose="02020500000000000000" pitchFamily="18" charset="-128"/>
                <a:ea typeface="BIZ UDP明朝 Medium" panose="02020500000000000000" pitchFamily="18" charset="-128"/>
              </a:rPr>
              <a:t>Linux</a:t>
            </a:r>
            <a:endParaRPr lang="en-US" altLang="ko-KR" sz="1800"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12" name="Text Box 5">
            <a:extLst>
              <a:ext uri="{FF2B5EF4-FFF2-40B4-BE49-F238E27FC236}">
                <a16:creationId xmlns:a16="http://schemas.microsoft.com/office/drawing/2014/main" id="{447B83FD-7886-15F1-19BE-29E3263FE945}"/>
              </a:ext>
            </a:extLst>
          </p:cNvPr>
          <p:cNvSpPr txBox="1">
            <a:spLocks noChangeArrowheads="1"/>
          </p:cNvSpPr>
          <p:nvPr/>
        </p:nvSpPr>
        <p:spPr bwMode="auto">
          <a:xfrm>
            <a:off x="5165162" y="5866497"/>
            <a:ext cx="3972753" cy="369332"/>
          </a:xfrm>
          <a:prstGeom prst="rect">
            <a:avLst/>
          </a:prstGeom>
          <a:noFill/>
          <a:ln w="9525">
            <a:noFill/>
            <a:miter lim="800000"/>
            <a:headEnd/>
            <a:tailEnd/>
          </a:ln>
        </p:spPr>
        <p:txBody>
          <a:bodyPr wrap="square">
            <a:spAutoFit/>
          </a:bodyPr>
          <a:lstStyle/>
          <a:p>
            <a:pPr>
              <a:defRPr/>
            </a:pPr>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Windows</a:t>
            </a:r>
            <a:endParaRPr lang="en-US" altLang="ko-KR" sz="1800" b="1" dirty="0">
              <a:solidFill>
                <a:schemeClr val="accent6">
                  <a:lumMod val="75000"/>
                </a:schemeClr>
              </a:solidFill>
              <a:latin typeface="ＭＳ Ｐ明朝" panose="02020600040205080304" pitchFamily="18" charset="-128"/>
              <a:ea typeface="ＭＳ Ｐ明朝" panose="02020600040205080304" pitchFamily="18" charset="-128"/>
            </a:endParaRPr>
          </a:p>
        </p:txBody>
      </p:sp>
    </p:spTree>
    <p:extLst>
      <p:ext uri="{BB962C8B-B14F-4D97-AF65-F5344CB8AC3E}">
        <p14:creationId xmlns:p14="http://schemas.microsoft.com/office/powerpoint/2010/main" val="3060674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01 </a:t>
            </a:r>
            <a:r>
              <a:rPr lang="ja-JP" altLang="en-US" sz="1600" dirty="0">
                <a:latin typeface="BIZ UDP明朝 Medium" panose="02020500000000000000" pitchFamily="18" charset="-128"/>
                <a:ea typeface="BIZ UDP明朝 Medium" panose="02020500000000000000" pitchFamily="18" charset="-128"/>
              </a:rPr>
              <a:t>構成</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構成</a:t>
            </a:r>
          </a:p>
        </p:txBody>
      </p:sp>
      <p:sp>
        <p:nvSpPr>
          <p:cNvPr id="22" name="正方形/長方形 21">
            <a:extLst>
              <a:ext uri="{FF2B5EF4-FFF2-40B4-BE49-F238E27FC236}">
                <a16:creationId xmlns:a16="http://schemas.microsoft.com/office/drawing/2014/main" id="{130837D4-140A-1DB8-3B90-658860BB5C5B}"/>
              </a:ext>
            </a:extLst>
          </p:cNvPr>
          <p:cNvSpPr/>
          <p:nvPr/>
        </p:nvSpPr>
        <p:spPr>
          <a:xfrm>
            <a:off x="230068" y="4551924"/>
            <a:ext cx="8683863" cy="1692313"/>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26" name="내용 개체 틀 5">
            <a:extLst>
              <a:ext uri="{FF2B5EF4-FFF2-40B4-BE49-F238E27FC236}">
                <a16:creationId xmlns:a16="http://schemas.microsoft.com/office/drawing/2014/main" id="{4C6CF6C6-84B1-9D0E-1D23-344066B0F396}"/>
              </a:ext>
            </a:extLst>
          </p:cNvPr>
          <p:cNvSpPr>
            <a:spLocks noGrp="1"/>
          </p:cNvSpPr>
          <p:nvPr>
            <p:ph idx="1"/>
          </p:nvPr>
        </p:nvSpPr>
        <p:spPr>
          <a:xfrm>
            <a:off x="395536" y="1124744"/>
            <a:ext cx="8402525" cy="5472608"/>
          </a:xfrm>
          <a:noFill/>
        </p:spPr>
        <p:txBody>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構成</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en-US" altLang="ja-JP" i="0" dirty="0">
                <a:solidFill>
                  <a:schemeClr val="tx1"/>
                </a:solidFill>
                <a:latin typeface="BIZ UDP明朝 Medium" panose="02020500000000000000" pitchFamily="18" charset="-128"/>
                <a:ea typeface="BIZ UDP明朝 Medium" panose="02020500000000000000" pitchFamily="18" charset="-128"/>
              </a:rPr>
              <a:t>VPC</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Subnet</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err="1">
                <a:solidFill>
                  <a:schemeClr val="tx1"/>
                </a:solidFill>
                <a:latin typeface="BIZ UDP明朝 Medium" panose="02020500000000000000" pitchFamily="18" charset="-128"/>
                <a:ea typeface="BIZ UDP明朝 Medium" panose="02020500000000000000" pitchFamily="18" charset="-128"/>
              </a:rPr>
              <a:t>RouteTable</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IGW</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err="1">
                <a:solidFill>
                  <a:schemeClr val="tx1"/>
                </a:solidFill>
                <a:latin typeface="BIZ UDP明朝 Medium" panose="02020500000000000000" pitchFamily="18" charset="-128"/>
                <a:ea typeface="BIZ UDP明朝 Medium" panose="02020500000000000000" pitchFamily="18" charset="-128"/>
              </a:rPr>
              <a:t>SecurityGroup</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EC2</a:t>
            </a: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要件</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パブリックに</a:t>
            </a:r>
            <a:r>
              <a:rPr lang="en-US" altLang="ja-JP" i="0" dirty="0">
                <a:solidFill>
                  <a:schemeClr val="tx1"/>
                </a:solidFill>
                <a:latin typeface="BIZ UDP明朝 Medium" panose="02020500000000000000" pitchFamily="18" charset="-128"/>
                <a:ea typeface="BIZ UDP明朝 Medium" panose="02020500000000000000" pitchFamily="18" charset="-128"/>
              </a:rPr>
              <a:t>Linux</a:t>
            </a:r>
            <a:r>
              <a:rPr lang="ja-JP" altLang="en-US" i="0" dirty="0">
                <a:solidFill>
                  <a:schemeClr val="tx1"/>
                </a:solidFill>
                <a:latin typeface="BIZ UDP明朝 Medium" panose="02020500000000000000" pitchFamily="18" charset="-128"/>
                <a:ea typeface="BIZ UDP明朝 Medium" panose="02020500000000000000" pitchFamily="18" charset="-128"/>
              </a:rPr>
              <a:t>サーバーを１台構築し、</a:t>
            </a:r>
            <a:r>
              <a:rPr lang="en-US" altLang="ja-JP" i="0" dirty="0">
                <a:solidFill>
                  <a:schemeClr val="tx1"/>
                </a:solidFill>
                <a:latin typeface="BIZ UDP明朝 Medium" panose="02020500000000000000" pitchFamily="18" charset="-128"/>
                <a:ea typeface="BIZ UDP明朝 Medium" panose="02020500000000000000" pitchFamily="18" charset="-128"/>
              </a:rPr>
              <a:t>WEB</a:t>
            </a:r>
            <a:r>
              <a:rPr lang="ja-JP" altLang="en-US" i="0" dirty="0">
                <a:solidFill>
                  <a:schemeClr val="tx1"/>
                </a:solidFill>
                <a:latin typeface="BIZ UDP明朝 Medium" panose="02020500000000000000" pitchFamily="18" charset="-128"/>
                <a:ea typeface="BIZ UDP明朝 Medium" panose="02020500000000000000" pitchFamily="18" charset="-128"/>
              </a:rPr>
              <a:t>サーバーとして機能させる。</a:t>
            </a:r>
            <a:endParaRPr lang="ko-KR" altLang="en-US" i="0" dirty="0">
              <a:solidFill>
                <a:schemeClr val="tx1"/>
              </a:solidFill>
              <a:latin typeface="BIZ UDP明朝 Medium" panose="02020500000000000000" pitchFamily="18" charset="-128"/>
            </a:endParaRPr>
          </a:p>
        </p:txBody>
      </p:sp>
      <p:pic>
        <p:nvPicPr>
          <p:cNvPr id="27" name="図 26">
            <a:extLst>
              <a:ext uri="{FF2B5EF4-FFF2-40B4-BE49-F238E27FC236}">
                <a16:creationId xmlns:a16="http://schemas.microsoft.com/office/drawing/2014/main" id="{476DC5AF-9C30-1CD0-2E1F-D7D673AEF7F3}"/>
              </a:ext>
            </a:extLst>
          </p:cNvPr>
          <p:cNvPicPr>
            <a:picLocks noChangeAspect="1"/>
          </p:cNvPicPr>
          <p:nvPr/>
        </p:nvPicPr>
        <p:blipFill>
          <a:blip r:embed="rId2"/>
          <a:stretch>
            <a:fillRect/>
          </a:stretch>
        </p:blipFill>
        <p:spPr>
          <a:xfrm>
            <a:off x="2007441" y="993812"/>
            <a:ext cx="5129118" cy="3384377"/>
          </a:xfrm>
          <a:prstGeom prst="rect">
            <a:avLst/>
          </a:prstGeom>
        </p:spPr>
      </p:pic>
      <p:sp>
        <p:nvSpPr>
          <p:cNvPr id="28" name="제목 1">
            <a:extLst>
              <a:ext uri="{FF2B5EF4-FFF2-40B4-BE49-F238E27FC236}">
                <a16:creationId xmlns:a16="http://schemas.microsoft.com/office/drawing/2014/main" id="{C265F40D-3F25-6778-A99F-C0FFAD5908E8}"/>
              </a:ext>
            </a:extLst>
          </p:cNvPr>
          <p:cNvSpPr txBox="1">
            <a:spLocks/>
          </p:cNvSpPr>
          <p:nvPr/>
        </p:nvSpPr>
        <p:spPr>
          <a:xfrm>
            <a:off x="1944875" y="908489"/>
            <a:ext cx="2664296" cy="481492"/>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構成図</a:t>
            </a:r>
          </a:p>
        </p:txBody>
      </p:sp>
    </p:spTree>
    <p:extLst>
      <p:ext uri="{BB962C8B-B14F-4D97-AF65-F5344CB8AC3E}">
        <p14:creationId xmlns:p14="http://schemas.microsoft.com/office/powerpoint/2010/main" val="4190097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5400600"/>
          </a:xfrm>
          <a:solidFill>
            <a:schemeClr val="bg1"/>
          </a:solidFill>
        </p:spPr>
        <p:txBody>
          <a:bodyPr>
            <a:normAutofit/>
          </a:bodyPr>
          <a:lstStyle/>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・リージョン</a:t>
            </a:r>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a:solidFill>
                  <a:schemeClr val="tx1"/>
                </a:solidFill>
                <a:latin typeface="BIZ UDP明朝 Medium" panose="02020500000000000000" pitchFamily="18" charset="-128"/>
                <a:ea typeface="BIZ UDP明朝 Medium" panose="02020500000000000000" pitchFamily="18" charset="-128"/>
              </a:rPr>
              <a:t>VPC</a:t>
            </a: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・サブネット</a:t>
            </a:r>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err="1">
                <a:solidFill>
                  <a:schemeClr val="tx1"/>
                </a:solidFill>
                <a:latin typeface="BIZ UDP明朝 Medium" panose="02020500000000000000" pitchFamily="18" charset="-128"/>
                <a:ea typeface="BIZ UDP明朝 Medium" panose="02020500000000000000" pitchFamily="18" charset="-128"/>
              </a:rPr>
              <a:t>InternetGateway</a:t>
            </a:r>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ndParaRPr>
          </a:p>
          <a:p>
            <a:pPr marL="0" indent="0"/>
            <a:r>
              <a:rPr lang="ja-JP" altLang="en-US" sz="1200" i="0" dirty="0">
                <a:solidFill>
                  <a:schemeClr val="tx1"/>
                </a:solidFill>
                <a:latin typeface="BIZ UDP明朝 Medium" panose="02020500000000000000" pitchFamily="18" charset="-128"/>
              </a:rPr>
              <a:t>・</a:t>
            </a:r>
            <a:r>
              <a:rPr lang="en-US" altLang="ja-JP" sz="1200" i="0" dirty="0" err="1">
                <a:solidFill>
                  <a:schemeClr val="tx1"/>
                </a:solidFill>
                <a:latin typeface="BIZ UDP明朝 Medium" panose="02020500000000000000" pitchFamily="18" charset="-128"/>
              </a:rPr>
              <a:t>RouteTable</a:t>
            </a:r>
            <a:endParaRPr lang="ko-KR" altLang="en-US" sz="1200" i="0" dirty="0">
              <a:solidFill>
                <a:schemeClr val="tx1"/>
              </a:solidFill>
              <a:latin typeface="BIZ UDP明朝 Medium" panose="02020500000000000000" pitchFamily="18" charset="-128"/>
            </a:endParaRPr>
          </a:p>
        </p:txBody>
      </p:sp>
      <p:graphicFrame>
        <p:nvGraphicFramePr>
          <p:cNvPr id="25" name="表 25">
            <a:extLst>
              <a:ext uri="{FF2B5EF4-FFF2-40B4-BE49-F238E27FC236}">
                <a16:creationId xmlns:a16="http://schemas.microsoft.com/office/drawing/2014/main" id="{3CFF4B47-98A9-D733-0321-B17F59799447}"/>
              </a:ext>
            </a:extLst>
          </p:cNvPr>
          <p:cNvGraphicFramePr>
            <a:graphicFrameLocks noGrp="1"/>
          </p:cNvGraphicFramePr>
          <p:nvPr>
            <p:extLst>
              <p:ext uri="{D42A27DB-BD31-4B8C-83A1-F6EECF244321}">
                <p14:modId xmlns:p14="http://schemas.microsoft.com/office/powerpoint/2010/main" val="1460836977"/>
              </p:ext>
            </p:extLst>
          </p:nvPr>
        </p:nvGraphicFramePr>
        <p:xfrm>
          <a:off x="523527" y="1382722"/>
          <a:ext cx="3672408" cy="548640"/>
        </p:xfrm>
        <a:graphic>
          <a:graphicData uri="http://schemas.openxmlformats.org/drawingml/2006/table">
            <a:tbl>
              <a:tblPr firstRow="1" bandRow="1">
                <a:tableStyleId>{5C22544A-7EE6-4342-B048-85BDC9FD1C3A}</a:tableStyleId>
              </a:tblPr>
              <a:tblGrid>
                <a:gridCol w="3672408">
                  <a:extLst>
                    <a:ext uri="{9D8B030D-6E8A-4147-A177-3AD203B41FA5}">
                      <a16:colId xmlns:a16="http://schemas.microsoft.com/office/drawing/2014/main" val="1422146022"/>
                    </a:ext>
                  </a:extLst>
                </a:gridCol>
              </a:tblGrid>
              <a:tr h="252028">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場所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ap-northeast-1</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bl>
          </a:graphicData>
        </a:graphic>
      </p:graphicFrame>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01 </a:t>
            </a:r>
            <a:r>
              <a:rPr lang="ja-JP" altLang="en-US" sz="1600" dirty="0">
                <a:latin typeface="BIZ UDP明朝 Medium" panose="02020500000000000000" pitchFamily="18" charset="-128"/>
                <a:ea typeface="BIZ UDP明朝 Medium" panose="02020500000000000000" pitchFamily="18" charset="-128"/>
              </a:rPr>
              <a:t>構成</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パラメータ</a:t>
            </a:r>
          </a:p>
        </p:txBody>
      </p:sp>
      <p:graphicFrame>
        <p:nvGraphicFramePr>
          <p:cNvPr id="30" name="表 25">
            <a:extLst>
              <a:ext uri="{FF2B5EF4-FFF2-40B4-BE49-F238E27FC236}">
                <a16:creationId xmlns:a16="http://schemas.microsoft.com/office/drawing/2014/main" id="{214E2012-FCD6-F5BF-3BAB-B787756B59E3}"/>
              </a:ext>
            </a:extLst>
          </p:cNvPr>
          <p:cNvGraphicFramePr>
            <a:graphicFrameLocks noGrp="1"/>
          </p:cNvGraphicFramePr>
          <p:nvPr>
            <p:extLst>
              <p:ext uri="{D42A27DB-BD31-4B8C-83A1-F6EECF244321}">
                <p14:modId xmlns:p14="http://schemas.microsoft.com/office/powerpoint/2010/main" val="2811693707"/>
              </p:ext>
            </p:extLst>
          </p:nvPr>
        </p:nvGraphicFramePr>
        <p:xfrm>
          <a:off x="523527" y="2465710"/>
          <a:ext cx="3672408" cy="548640"/>
        </p:xfrm>
        <a:graphic>
          <a:graphicData uri="http://schemas.openxmlformats.org/drawingml/2006/table">
            <a:tbl>
              <a:tblPr firstRow="1" bandRow="1">
                <a:tableStyleId>{5C22544A-7EE6-4342-B048-85BDC9FD1C3A}</a:tableStyleId>
              </a:tblPr>
              <a:tblGrid>
                <a:gridCol w="1836204">
                  <a:extLst>
                    <a:ext uri="{9D8B030D-6E8A-4147-A177-3AD203B41FA5}">
                      <a16:colId xmlns:a16="http://schemas.microsoft.com/office/drawing/2014/main" val="1422146022"/>
                    </a:ext>
                  </a:extLst>
                </a:gridCol>
                <a:gridCol w="1836204">
                  <a:extLst>
                    <a:ext uri="{9D8B030D-6E8A-4147-A177-3AD203B41FA5}">
                      <a16:colId xmlns:a16="http://schemas.microsoft.com/office/drawing/2014/main" val="1249964868"/>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CIDR</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vpc</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192.168.0.0/16</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bl>
          </a:graphicData>
        </a:graphic>
      </p:graphicFrame>
      <p:graphicFrame>
        <p:nvGraphicFramePr>
          <p:cNvPr id="31" name="表 25">
            <a:extLst>
              <a:ext uri="{FF2B5EF4-FFF2-40B4-BE49-F238E27FC236}">
                <a16:creationId xmlns:a16="http://schemas.microsoft.com/office/drawing/2014/main" id="{48DC726C-6E54-B2D0-3B8B-B4BA03014533}"/>
              </a:ext>
            </a:extLst>
          </p:cNvPr>
          <p:cNvGraphicFramePr>
            <a:graphicFrameLocks noGrp="1"/>
          </p:cNvGraphicFramePr>
          <p:nvPr>
            <p:extLst>
              <p:ext uri="{D42A27DB-BD31-4B8C-83A1-F6EECF244321}">
                <p14:modId xmlns:p14="http://schemas.microsoft.com/office/powerpoint/2010/main" val="942412954"/>
              </p:ext>
            </p:extLst>
          </p:nvPr>
        </p:nvGraphicFramePr>
        <p:xfrm>
          <a:off x="521092" y="3551763"/>
          <a:ext cx="6188632" cy="548640"/>
        </p:xfrm>
        <a:graphic>
          <a:graphicData uri="http://schemas.openxmlformats.org/drawingml/2006/table">
            <a:tbl>
              <a:tblPr firstRow="1" bandRow="1">
                <a:tableStyleId>{5C22544A-7EE6-4342-B048-85BDC9FD1C3A}</a:tableStyleId>
              </a:tblPr>
              <a:tblGrid>
                <a:gridCol w="1547158">
                  <a:extLst>
                    <a:ext uri="{9D8B030D-6E8A-4147-A177-3AD203B41FA5}">
                      <a16:colId xmlns:a16="http://schemas.microsoft.com/office/drawing/2014/main" val="1422146022"/>
                    </a:ext>
                  </a:extLst>
                </a:gridCol>
                <a:gridCol w="1547158">
                  <a:extLst>
                    <a:ext uri="{9D8B030D-6E8A-4147-A177-3AD203B41FA5}">
                      <a16:colId xmlns:a16="http://schemas.microsoft.com/office/drawing/2014/main" val="1249964868"/>
                    </a:ext>
                  </a:extLst>
                </a:gridCol>
                <a:gridCol w="1547158">
                  <a:extLst>
                    <a:ext uri="{9D8B030D-6E8A-4147-A177-3AD203B41FA5}">
                      <a16:colId xmlns:a16="http://schemas.microsoft.com/office/drawing/2014/main" val="2989103817"/>
                    </a:ext>
                  </a:extLst>
                </a:gridCol>
                <a:gridCol w="1547158">
                  <a:extLst>
                    <a:ext uri="{9D8B030D-6E8A-4147-A177-3AD203B41FA5}">
                      <a16:colId xmlns:a16="http://schemas.microsoft.com/office/drawing/2014/main" val="4244640801"/>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CIDR</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AZ</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VPC</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xxx-pub-sub-a</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192.168.0.0/24</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ap-northeast-1a</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vpc</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bl>
          </a:graphicData>
        </a:graphic>
      </p:graphicFrame>
      <p:graphicFrame>
        <p:nvGraphicFramePr>
          <p:cNvPr id="32" name="表 25">
            <a:extLst>
              <a:ext uri="{FF2B5EF4-FFF2-40B4-BE49-F238E27FC236}">
                <a16:creationId xmlns:a16="http://schemas.microsoft.com/office/drawing/2014/main" id="{09633478-8EA1-EC49-9A21-449910C52C1D}"/>
              </a:ext>
            </a:extLst>
          </p:cNvPr>
          <p:cNvGraphicFramePr>
            <a:graphicFrameLocks noGrp="1"/>
          </p:cNvGraphicFramePr>
          <p:nvPr>
            <p:extLst>
              <p:ext uri="{D42A27DB-BD31-4B8C-83A1-F6EECF244321}">
                <p14:modId xmlns:p14="http://schemas.microsoft.com/office/powerpoint/2010/main" val="2701995788"/>
              </p:ext>
            </p:extLst>
          </p:nvPr>
        </p:nvGraphicFramePr>
        <p:xfrm>
          <a:off x="523527" y="4672747"/>
          <a:ext cx="3672408" cy="548640"/>
        </p:xfrm>
        <a:graphic>
          <a:graphicData uri="http://schemas.openxmlformats.org/drawingml/2006/table">
            <a:tbl>
              <a:tblPr firstRow="1" bandRow="1">
                <a:tableStyleId>{5C22544A-7EE6-4342-B048-85BDC9FD1C3A}</a:tableStyleId>
              </a:tblPr>
              <a:tblGrid>
                <a:gridCol w="1836204">
                  <a:extLst>
                    <a:ext uri="{9D8B030D-6E8A-4147-A177-3AD203B41FA5}">
                      <a16:colId xmlns:a16="http://schemas.microsoft.com/office/drawing/2014/main" val="1422146022"/>
                    </a:ext>
                  </a:extLst>
                </a:gridCol>
                <a:gridCol w="1836204">
                  <a:extLst>
                    <a:ext uri="{9D8B030D-6E8A-4147-A177-3AD203B41FA5}">
                      <a16:colId xmlns:a16="http://schemas.microsoft.com/office/drawing/2014/main" val="1249964868"/>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VPC</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igw</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vpc</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bl>
          </a:graphicData>
        </a:graphic>
      </p:graphicFrame>
      <p:graphicFrame>
        <p:nvGraphicFramePr>
          <p:cNvPr id="33" name="表 25">
            <a:extLst>
              <a:ext uri="{FF2B5EF4-FFF2-40B4-BE49-F238E27FC236}">
                <a16:creationId xmlns:a16="http://schemas.microsoft.com/office/drawing/2014/main" id="{E3D11D18-DF1C-F331-C471-2828B8546777}"/>
              </a:ext>
            </a:extLst>
          </p:cNvPr>
          <p:cNvGraphicFramePr>
            <a:graphicFrameLocks noGrp="1"/>
          </p:cNvGraphicFramePr>
          <p:nvPr>
            <p:extLst>
              <p:ext uri="{D42A27DB-BD31-4B8C-83A1-F6EECF244321}">
                <p14:modId xmlns:p14="http://schemas.microsoft.com/office/powerpoint/2010/main" val="4117421120"/>
              </p:ext>
            </p:extLst>
          </p:nvPr>
        </p:nvGraphicFramePr>
        <p:xfrm>
          <a:off x="521092" y="5760669"/>
          <a:ext cx="6188631" cy="731520"/>
        </p:xfrm>
        <a:graphic>
          <a:graphicData uri="http://schemas.openxmlformats.org/drawingml/2006/table">
            <a:tbl>
              <a:tblPr firstRow="1" bandRow="1">
                <a:tableStyleId>{5C22544A-7EE6-4342-B048-85BDC9FD1C3A}</a:tableStyleId>
              </a:tblPr>
              <a:tblGrid>
                <a:gridCol w="2062877">
                  <a:extLst>
                    <a:ext uri="{9D8B030D-6E8A-4147-A177-3AD203B41FA5}">
                      <a16:colId xmlns:a16="http://schemas.microsoft.com/office/drawing/2014/main" val="1422146022"/>
                    </a:ext>
                  </a:extLst>
                </a:gridCol>
                <a:gridCol w="2062877">
                  <a:extLst>
                    <a:ext uri="{9D8B030D-6E8A-4147-A177-3AD203B41FA5}">
                      <a16:colId xmlns:a16="http://schemas.microsoft.com/office/drawing/2014/main" val="1249964868"/>
                    </a:ext>
                  </a:extLst>
                </a:gridCol>
                <a:gridCol w="2062877">
                  <a:extLst>
                    <a:ext uri="{9D8B030D-6E8A-4147-A177-3AD203B41FA5}">
                      <a16:colId xmlns:a16="http://schemas.microsoft.com/office/drawing/2014/main" val="1986235345"/>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ルート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Subnet</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xxx-pub-</a:t>
                      </a:r>
                      <a:r>
                        <a:rPr kumimoji="1" lang="ja-JP" altLang="en-US" sz="1200" b="0" dirty="0">
                          <a:solidFill>
                            <a:schemeClr val="tx1"/>
                          </a:solidFill>
                          <a:latin typeface="BIZ UDP明朝 Medium" panose="02020500000000000000" pitchFamily="18" charset="-128"/>
                          <a:ea typeface="BIZ UDP明朝 Medium" panose="02020500000000000000" pitchFamily="18" charset="-128"/>
                        </a:rPr>
                        <a:t>ｒｔｂ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192.168.0.0/16:local</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0.0.0.0/0:xxx-igw</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xxx-pub-sub-a</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bl>
          </a:graphicData>
        </a:graphic>
      </p:graphicFrame>
    </p:spTree>
    <p:extLst>
      <p:ext uri="{BB962C8B-B14F-4D97-AF65-F5344CB8AC3E}">
        <p14:creationId xmlns:p14="http://schemas.microsoft.com/office/powerpoint/2010/main" val="1793902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5400600"/>
          </a:xfrm>
        </p:spPr>
        <p:txBody>
          <a:bodyPr>
            <a:normAutofit/>
          </a:bodyPr>
          <a:lstStyle/>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err="1">
                <a:solidFill>
                  <a:schemeClr val="tx1"/>
                </a:solidFill>
                <a:latin typeface="BIZ UDP明朝 Medium" panose="02020500000000000000" pitchFamily="18" charset="-128"/>
                <a:ea typeface="BIZ UDP明朝 Medium" panose="02020500000000000000" pitchFamily="18" charset="-128"/>
              </a:rPr>
              <a:t>SecurityGroup</a:t>
            </a:r>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a:solidFill>
                  <a:schemeClr val="tx1"/>
                </a:solidFill>
                <a:latin typeface="BIZ UDP明朝 Medium" panose="02020500000000000000" pitchFamily="18" charset="-128"/>
                <a:ea typeface="BIZ UDP明朝 Medium" panose="02020500000000000000" pitchFamily="18" charset="-128"/>
              </a:rPr>
              <a:t>EC2</a:t>
            </a: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sz="1200"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01 </a:t>
            </a:r>
            <a:r>
              <a:rPr lang="ja-JP" altLang="en-US" sz="1600" dirty="0">
                <a:latin typeface="BIZ UDP明朝 Medium" panose="02020500000000000000" pitchFamily="18" charset="-128"/>
                <a:ea typeface="BIZ UDP明朝 Medium" panose="02020500000000000000" pitchFamily="18" charset="-128"/>
              </a:rPr>
              <a:t>構成</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パラメータ</a:t>
            </a:r>
          </a:p>
        </p:txBody>
      </p:sp>
      <p:graphicFrame>
        <p:nvGraphicFramePr>
          <p:cNvPr id="2" name="表 25">
            <a:extLst>
              <a:ext uri="{FF2B5EF4-FFF2-40B4-BE49-F238E27FC236}">
                <a16:creationId xmlns:a16="http://schemas.microsoft.com/office/drawing/2014/main" id="{4A46E109-EF54-CBF0-8FCA-158AEC5AE535}"/>
              </a:ext>
            </a:extLst>
          </p:cNvPr>
          <p:cNvGraphicFramePr>
            <a:graphicFrameLocks noGrp="1"/>
          </p:cNvGraphicFramePr>
          <p:nvPr>
            <p:extLst>
              <p:ext uri="{D42A27DB-BD31-4B8C-83A1-F6EECF244321}">
                <p14:modId xmlns:p14="http://schemas.microsoft.com/office/powerpoint/2010/main" val="549373026"/>
              </p:ext>
            </p:extLst>
          </p:nvPr>
        </p:nvGraphicFramePr>
        <p:xfrm>
          <a:off x="395536" y="1415108"/>
          <a:ext cx="3672408" cy="731520"/>
        </p:xfrm>
        <a:graphic>
          <a:graphicData uri="http://schemas.openxmlformats.org/drawingml/2006/table">
            <a:tbl>
              <a:tblPr firstRow="1" bandRow="1">
                <a:tableStyleId>{5C22544A-7EE6-4342-B048-85BDC9FD1C3A}</a:tableStyleId>
              </a:tblPr>
              <a:tblGrid>
                <a:gridCol w="1836204">
                  <a:extLst>
                    <a:ext uri="{9D8B030D-6E8A-4147-A177-3AD203B41FA5}">
                      <a16:colId xmlns:a16="http://schemas.microsoft.com/office/drawing/2014/main" val="1422146022"/>
                    </a:ext>
                  </a:extLst>
                </a:gridCol>
                <a:gridCol w="1836204">
                  <a:extLst>
                    <a:ext uri="{9D8B030D-6E8A-4147-A177-3AD203B41FA5}">
                      <a16:colId xmlns:a16="http://schemas.microsoft.com/office/drawing/2014/main" val="1249964868"/>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err="1">
                          <a:solidFill>
                            <a:schemeClr val="tx1"/>
                          </a:solidFill>
                          <a:latin typeface="BIZ UDP明朝 Medium" panose="02020500000000000000" pitchFamily="18" charset="-128"/>
                          <a:ea typeface="BIZ UDP明朝 Medium" panose="02020500000000000000" pitchFamily="18" charset="-128"/>
                        </a:rPr>
                        <a:t>InboundRule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xxx-web-sg</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22:MyIP</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80:0.0.0.0/0</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bl>
          </a:graphicData>
        </a:graphic>
      </p:graphicFrame>
      <p:graphicFrame>
        <p:nvGraphicFramePr>
          <p:cNvPr id="3" name="表 25">
            <a:extLst>
              <a:ext uri="{FF2B5EF4-FFF2-40B4-BE49-F238E27FC236}">
                <a16:creationId xmlns:a16="http://schemas.microsoft.com/office/drawing/2014/main" id="{31FFB8B3-1018-C2FE-AB2D-7D3A20AEB7E6}"/>
              </a:ext>
            </a:extLst>
          </p:cNvPr>
          <p:cNvGraphicFramePr>
            <a:graphicFrameLocks noGrp="1"/>
          </p:cNvGraphicFramePr>
          <p:nvPr>
            <p:extLst>
              <p:ext uri="{D42A27DB-BD31-4B8C-83A1-F6EECF244321}">
                <p14:modId xmlns:p14="http://schemas.microsoft.com/office/powerpoint/2010/main" val="2870021938"/>
              </p:ext>
            </p:extLst>
          </p:nvPr>
        </p:nvGraphicFramePr>
        <p:xfrm>
          <a:off x="395536" y="2719184"/>
          <a:ext cx="8352930" cy="1097280"/>
        </p:xfrm>
        <a:graphic>
          <a:graphicData uri="http://schemas.openxmlformats.org/drawingml/2006/table">
            <a:tbl>
              <a:tblPr firstRow="1" bandRow="1">
                <a:tableStyleId>{5C22544A-7EE6-4342-B048-85BDC9FD1C3A}</a:tableStyleId>
              </a:tblPr>
              <a:tblGrid>
                <a:gridCol w="1670586">
                  <a:extLst>
                    <a:ext uri="{9D8B030D-6E8A-4147-A177-3AD203B41FA5}">
                      <a16:colId xmlns:a16="http://schemas.microsoft.com/office/drawing/2014/main" val="1422146022"/>
                    </a:ext>
                  </a:extLst>
                </a:gridCol>
                <a:gridCol w="1670586">
                  <a:extLst>
                    <a:ext uri="{9D8B030D-6E8A-4147-A177-3AD203B41FA5}">
                      <a16:colId xmlns:a16="http://schemas.microsoft.com/office/drawing/2014/main" val="1249964868"/>
                    </a:ext>
                  </a:extLst>
                </a:gridCol>
                <a:gridCol w="1670586">
                  <a:extLst>
                    <a:ext uri="{9D8B030D-6E8A-4147-A177-3AD203B41FA5}">
                      <a16:colId xmlns:a16="http://schemas.microsoft.com/office/drawing/2014/main" val="880606200"/>
                    </a:ext>
                  </a:extLst>
                </a:gridCol>
                <a:gridCol w="1670586">
                  <a:extLst>
                    <a:ext uri="{9D8B030D-6E8A-4147-A177-3AD203B41FA5}">
                      <a16:colId xmlns:a16="http://schemas.microsoft.com/office/drawing/2014/main" val="3507561743"/>
                    </a:ext>
                  </a:extLst>
                </a:gridCol>
                <a:gridCol w="1670586">
                  <a:extLst>
                    <a:ext uri="{9D8B030D-6E8A-4147-A177-3AD203B41FA5}">
                      <a16:colId xmlns:a16="http://schemas.microsoft.com/office/drawing/2014/main" val="1719470685"/>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インスタンスタイプ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AMI</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サブネット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EBS</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xxx-web</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t2.micro</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Amazon Linux2</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xxx-pub-sub-a</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gp2:8GiB</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SG</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キーペア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extLst>
                  <a:ext uri="{0D108BD9-81ED-4DB2-BD59-A6C34878D82A}">
                    <a16:rowId xmlns:a16="http://schemas.microsoft.com/office/drawing/2014/main" val="859887216"/>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xxx-web-sg</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xxx-key</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69270340"/>
                  </a:ext>
                </a:extLst>
              </a:tr>
            </a:tbl>
          </a:graphicData>
        </a:graphic>
      </p:graphicFrame>
    </p:spTree>
    <p:extLst>
      <p:ext uri="{BB962C8B-B14F-4D97-AF65-F5344CB8AC3E}">
        <p14:creationId xmlns:p14="http://schemas.microsoft.com/office/powerpoint/2010/main" val="3198427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ja-JP" altLang="en-US" b="1" i="0" dirty="0">
                <a:solidFill>
                  <a:srgbClr val="F6882E"/>
                </a:solidFill>
                <a:latin typeface="BIZ UDP明朝 Medium" panose="02020500000000000000" pitchFamily="18" charset="-128"/>
                <a:ea typeface="BIZ UDP明朝 Medium" panose="02020500000000000000" pitchFamily="18" charset="-128"/>
              </a:rPr>
              <a:t>リージョン（</a:t>
            </a:r>
            <a:r>
              <a:rPr lang="en-US" altLang="ja-JP" b="1" i="0" dirty="0">
                <a:solidFill>
                  <a:srgbClr val="F6882E"/>
                </a:solidFill>
                <a:latin typeface="BIZ UDP明朝 Medium" panose="02020500000000000000" pitchFamily="18" charset="-128"/>
                <a:ea typeface="BIZ UDP明朝 Medium" panose="02020500000000000000" pitchFamily="18" charset="-128"/>
              </a:rPr>
              <a:t>Region</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ja-JP" altLang="en-US" i="0" dirty="0">
                <a:solidFill>
                  <a:schemeClr val="tx1"/>
                </a:solidFill>
                <a:latin typeface="BIZ UDP明朝 Medium" panose="02020500000000000000" pitchFamily="18" charset="-128"/>
                <a:ea typeface="BIZ UDP明朝 Medium" panose="02020500000000000000" pitchFamily="18" charset="-128"/>
              </a:rPr>
              <a:t>は、</a:t>
            </a:r>
            <a:r>
              <a:rPr lang="en-US" altLang="ja-JP" i="0" dirty="0">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がサービスを提供している、</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物理的に分散された拠点（国と地域）のこと</a:t>
            </a:r>
            <a:r>
              <a:rPr lang="ja-JP" altLang="en-US" i="0" dirty="0">
                <a:solidFill>
                  <a:schemeClr val="tx1"/>
                </a:solidFill>
                <a:latin typeface="BIZ UDP明朝 Medium" panose="02020500000000000000" pitchFamily="18" charset="-128"/>
                <a:ea typeface="BIZ UDP明朝 Medium" panose="02020500000000000000" pitchFamily="18" charset="-128"/>
              </a:rPr>
              <a:t>を指します。</a:t>
            </a:r>
            <a:r>
              <a:rPr lang="en-US" altLang="ja-JP" i="0" dirty="0">
                <a:solidFill>
                  <a:schemeClr val="tx1"/>
                </a:solidFill>
                <a:latin typeface="BIZ UDP明朝 Medium" panose="02020500000000000000" pitchFamily="18" charset="-128"/>
                <a:ea typeface="BIZ UDP明朝 Medium" panose="02020500000000000000" pitchFamily="18" charset="-128"/>
              </a:rPr>
              <a:t>AWS</a:t>
            </a:r>
            <a:r>
              <a:rPr lang="ja-JP" altLang="en-US" i="0" dirty="0">
                <a:solidFill>
                  <a:schemeClr val="tx1"/>
                </a:solidFill>
                <a:latin typeface="BIZ UDP明朝 Medium" panose="02020500000000000000" pitchFamily="18" charset="-128"/>
                <a:ea typeface="BIZ UDP明朝 Medium" panose="02020500000000000000" pitchFamily="18" charset="-128"/>
              </a:rPr>
              <a:t>は</a:t>
            </a:r>
            <a:r>
              <a:rPr lang="en-US" altLang="ja-JP" i="0" dirty="0">
                <a:solidFill>
                  <a:schemeClr val="tx1"/>
                </a:solidFill>
                <a:latin typeface="BIZ UDP明朝 Medium" panose="02020500000000000000" pitchFamily="18" charset="-128"/>
                <a:ea typeface="BIZ UDP明朝 Medium" panose="02020500000000000000" pitchFamily="18" charset="-128"/>
              </a:rPr>
              <a:t>24</a:t>
            </a:r>
            <a:r>
              <a:rPr lang="ja-JP" altLang="en-US" i="0" dirty="0">
                <a:solidFill>
                  <a:schemeClr val="tx1"/>
                </a:solidFill>
                <a:latin typeface="BIZ UDP明朝 Medium" panose="02020500000000000000" pitchFamily="18" charset="-128"/>
                <a:ea typeface="BIZ UDP明朝 Medium" panose="02020500000000000000" pitchFamily="18" charset="-128"/>
              </a:rPr>
              <a:t>リージョンでサービスを提供しています。リージョンによっては、まだ提供が開始されていないサービスもありますが、利用できるサービスはすべてのリージョンで操作することができます。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リージョンを選択する場合、</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AWS</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上で稼働するシステムを利用するユーザーにできるだけ近い場所にしましょう</a:t>
            </a:r>
            <a:r>
              <a:rPr lang="ja-JP" altLang="en-US" i="0" dirty="0">
                <a:solidFill>
                  <a:schemeClr val="tx1"/>
                </a:solidFill>
                <a:latin typeface="BIZ UDP明朝 Medium" panose="02020500000000000000" pitchFamily="18" charset="-128"/>
                <a:ea typeface="BIZ UDP明朝 Medium" panose="02020500000000000000" pitchFamily="18" charset="-128"/>
              </a:rPr>
              <a:t>。遠いリージョンを選択するとネットワーク遅延が発生し、システムのレスポンスに思わぬ影響を与えてしまうことがあります。日本にいる場合、基本的には</a:t>
            </a:r>
            <a:r>
              <a:rPr lang="ja-JP" altLang="en-US" b="1" i="0" dirty="0">
                <a:solidFill>
                  <a:srgbClr val="F6882E"/>
                </a:solidFill>
                <a:latin typeface="BIZ UDP明朝 Medium" panose="02020500000000000000" pitchFamily="18" charset="-128"/>
                <a:ea typeface="BIZ UDP明朝 Medium" panose="02020500000000000000" pitchFamily="18" charset="-128"/>
              </a:rPr>
              <a:t>東京リージョン</a:t>
            </a:r>
            <a:r>
              <a:rPr lang="ja-JP" altLang="en-US" i="0" dirty="0">
                <a:solidFill>
                  <a:schemeClr val="tx1"/>
                </a:solidFill>
                <a:latin typeface="BIZ UDP明朝 Medium" panose="02020500000000000000" pitchFamily="18" charset="-128"/>
                <a:ea typeface="BIZ UDP明朝 Medium" panose="02020500000000000000" pitchFamily="18" charset="-128"/>
              </a:rPr>
              <a:t>を選択します。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02 </a:t>
            </a:r>
            <a:r>
              <a:rPr lang="ja-JP" altLang="en-US" sz="1600" dirty="0">
                <a:latin typeface="BIZ UDP明朝 Medium" panose="02020500000000000000" pitchFamily="18" charset="-128"/>
                <a:ea typeface="BIZ UDP明朝 Medium" panose="02020500000000000000" pitchFamily="18" charset="-128"/>
              </a:rPr>
              <a:t>リージョン</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リージョン</a:t>
            </a:r>
          </a:p>
        </p:txBody>
      </p:sp>
      <p:pic>
        <p:nvPicPr>
          <p:cNvPr id="3" name="図 2">
            <a:extLst>
              <a:ext uri="{FF2B5EF4-FFF2-40B4-BE49-F238E27FC236}">
                <a16:creationId xmlns:a16="http://schemas.microsoft.com/office/drawing/2014/main" id="{72F90D82-894D-ACED-2C2C-701EA84D56B6}"/>
              </a:ext>
            </a:extLst>
          </p:cNvPr>
          <p:cNvPicPr>
            <a:picLocks noChangeAspect="1"/>
          </p:cNvPicPr>
          <p:nvPr/>
        </p:nvPicPr>
        <p:blipFill>
          <a:blip r:embed="rId2"/>
          <a:stretch>
            <a:fillRect/>
          </a:stretch>
        </p:blipFill>
        <p:spPr>
          <a:xfrm>
            <a:off x="1961930" y="3284984"/>
            <a:ext cx="4528407" cy="3458154"/>
          </a:xfrm>
          <a:prstGeom prst="rect">
            <a:avLst/>
          </a:prstGeom>
        </p:spPr>
      </p:pic>
    </p:spTree>
    <p:extLst>
      <p:ext uri="{BB962C8B-B14F-4D97-AF65-F5344CB8AC3E}">
        <p14:creationId xmlns:p14="http://schemas.microsoft.com/office/powerpoint/2010/main" val="2225451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AWS</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世界中に複数のリージョンを持っているため、リージョン間でデータをコピーしたり、アプリケーションを複数のリージョンに展開したりすることができます。これにより、アプリケーションやサービスを地域的な障害や停電などに強い</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冗長性</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を提供することができます。この構成する仕組みを</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DR</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en-US" altLang="ja-JP" b="1" i="0" dirty="0" err="1">
                <a:solidFill>
                  <a:srgbClr val="F6882E"/>
                </a:solidFill>
                <a:effectLst/>
                <a:latin typeface="BIZ UDP明朝 Medium" panose="02020500000000000000" pitchFamily="18" charset="-128"/>
                <a:ea typeface="BIZ UDP明朝 Medium" panose="02020500000000000000" pitchFamily="18" charset="-128"/>
              </a:rPr>
              <a:t>DisasterRecovery</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と呼びます。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02 </a:t>
            </a:r>
            <a:r>
              <a:rPr lang="ja-JP" altLang="en-US" sz="1600" dirty="0">
                <a:latin typeface="BIZ UDP明朝 Medium" panose="02020500000000000000" pitchFamily="18" charset="-128"/>
                <a:ea typeface="BIZ UDP明朝 Medium" panose="02020500000000000000" pitchFamily="18" charset="-128"/>
              </a:rPr>
              <a:t>リージョン</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リージョン</a:t>
            </a:r>
          </a:p>
        </p:txBody>
      </p:sp>
      <p:pic>
        <p:nvPicPr>
          <p:cNvPr id="3" name="図 2">
            <a:extLst>
              <a:ext uri="{FF2B5EF4-FFF2-40B4-BE49-F238E27FC236}">
                <a16:creationId xmlns:a16="http://schemas.microsoft.com/office/drawing/2014/main" id="{3B0986E9-8272-B46C-612E-C6B0B2F6F72B}"/>
              </a:ext>
            </a:extLst>
          </p:cNvPr>
          <p:cNvPicPr>
            <a:picLocks noChangeAspect="1"/>
          </p:cNvPicPr>
          <p:nvPr/>
        </p:nvPicPr>
        <p:blipFill>
          <a:blip r:embed="rId2"/>
          <a:stretch>
            <a:fillRect/>
          </a:stretch>
        </p:blipFill>
        <p:spPr>
          <a:xfrm>
            <a:off x="666235" y="2636912"/>
            <a:ext cx="7811529" cy="4005064"/>
          </a:xfrm>
          <a:prstGeom prst="rect">
            <a:avLst/>
          </a:prstGeom>
        </p:spPr>
      </p:pic>
      <p:sp>
        <p:nvSpPr>
          <p:cNvPr id="5" name="제목 1">
            <a:extLst>
              <a:ext uri="{FF2B5EF4-FFF2-40B4-BE49-F238E27FC236}">
                <a16:creationId xmlns:a16="http://schemas.microsoft.com/office/drawing/2014/main" id="{E4E6ED85-1456-E68F-DF45-38E61F600E90}"/>
              </a:ext>
            </a:extLst>
          </p:cNvPr>
          <p:cNvSpPr txBox="1">
            <a:spLocks/>
          </p:cNvSpPr>
          <p:nvPr/>
        </p:nvSpPr>
        <p:spPr>
          <a:xfrm>
            <a:off x="666235" y="2348880"/>
            <a:ext cx="1241469"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リージョンマップ</a:t>
            </a:r>
          </a:p>
        </p:txBody>
      </p:sp>
    </p:spTree>
    <p:extLst>
      <p:ext uri="{BB962C8B-B14F-4D97-AF65-F5344CB8AC3E}">
        <p14:creationId xmlns:p14="http://schemas.microsoft.com/office/powerpoint/2010/main" val="4080836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VPC(Virtual Private Cloud)</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独自の仮想プライベートネットワークを構築できます</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。このネットワーク内では、</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EC2</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インスタンスやデータベース、ストレージなどのリソースを作成することができます。</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VPC</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では、自分で</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IP</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アドレスやサブネットを定義、インターネットへの接続やセキュリティ設定なども自由に行えます。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74151"/>
                </a:solidFill>
                <a:latin typeface="BIZ UDP明朝 Medium" panose="02020500000000000000" pitchFamily="18" charset="-128"/>
                <a:ea typeface="BIZ UDP明朝 Medium" panose="02020500000000000000" pitchFamily="18" charset="-128"/>
              </a:rPr>
              <a:t>　</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CIDR</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を決定するときのポイントとしては、将来を含めて、どれくらいのサーバーなどのリソースを構築して、どれくらい</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IP</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アドレスが必要になるかを予測して、ある程度余裕を持った</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CIDR</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にしましょう。</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03 VPC</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VPC</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D66443D3-7907-FEE3-3E86-D01EB8047ACD}"/>
              </a:ext>
            </a:extLst>
          </p:cNvPr>
          <p:cNvPicPr>
            <a:picLocks noChangeAspect="1"/>
          </p:cNvPicPr>
          <p:nvPr/>
        </p:nvPicPr>
        <p:blipFill>
          <a:blip r:embed="rId2"/>
          <a:stretch>
            <a:fillRect/>
          </a:stretch>
        </p:blipFill>
        <p:spPr>
          <a:xfrm>
            <a:off x="1859234" y="3140968"/>
            <a:ext cx="4733800" cy="3602170"/>
          </a:xfrm>
          <a:prstGeom prst="rect">
            <a:avLst/>
          </a:prstGeom>
        </p:spPr>
      </p:pic>
    </p:spTree>
    <p:extLst>
      <p:ext uri="{BB962C8B-B14F-4D97-AF65-F5344CB8AC3E}">
        <p14:creationId xmlns:p14="http://schemas.microsoft.com/office/powerpoint/2010/main" val="192408779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20514</TotalTime>
  <Words>2837</Words>
  <Application>Microsoft Office PowerPoint</Application>
  <PresentationFormat>画面に合わせる (4:3)</PresentationFormat>
  <Paragraphs>379</Paragraphs>
  <Slides>27</Slides>
  <Notes>2</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27</vt:i4>
      </vt:variant>
    </vt:vector>
  </HeadingPairs>
  <TitlesOfParts>
    <vt:vector size="35" baseType="lpstr">
      <vt:lpstr>GulimChe</vt:lpstr>
      <vt:lpstr>Malgun Gothic</vt:lpstr>
      <vt:lpstr>Calibri</vt:lpstr>
      <vt:lpstr>Arial</vt:lpstr>
      <vt:lpstr>BIZ UDP明朝 Medium</vt:lpstr>
      <vt:lpstr>ＭＳ Ｐ明朝</vt:lpstr>
      <vt:lpstr>Calibri Light</vt:lpstr>
      <vt:lpstr>Office 테마</vt:lpstr>
      <vt:lpstr>4章.EC2サーバーの構築</vt:lpstr>
      <vt:lpstr>PowerPoint プレゼンテーション</vt:lpstr>
      <vt:lpstr>PowerPoint プレゼンテーション</vt:lpstr>
      <vt:lpstr>01 構成</vt:lpstr>
      <vt:lpstr>01 構成</vt:lpstr>
      <vt:lpstr>01 構成</vt:lpstr>
      <vt:lpstr>02 リージョン</vt:lpstr>
      <vt:lpstr>02 リージョン</vt:lpstr>
      <vt:lpstr>03 VPC</vt:lpstr>
      <vt:lpstr>04 AZ</vt:lpstr>
      <vt:lpstr>05 サブネット</vt:lpstr>
      <vt:lpstr>06 InternetGaeway</vt:lpstr>
      <vt:lpstr>07 RouteTable</vt:lpstr>
      <vt:lpstr>08 SecurityGroup</vt:lpstr>
      <vt:lpstr>09 EC2</vt:lpstr>
      <vt:lpstr>09 EC2</vt:lpstr>
      <vt:lpstr>09 EC2</vt:lpstr>
      <vt:lpstr>09 EC2</vt:lpstr>
      <vt:lpstr>09 EC2</vt:lpstr>
      <vt:lpstr>09 EC2</vt:lpstr>
      <vt:lpstr>09 EC2</vt:lpstr>
      <vt:lpstr>１０ Linux</vt:lpstr>
      <vt:lpstr>１０ Linux</vt:lpstr>
      <vt:lpstr>１０ Linux</vt:lpstr>
      <vt:lpstr>１1 Windows</vt:lpstr>
      <vt:lpstr>１1 Windows</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尾嵜 成真</cp:lastModifiedBy>
  <cp:revision>16</cp:revision>
  <dcterms:created xsi:type="dcterms:W3CDTF">2010-02-01T08:03:16Z</dcterms:created>
  <dcterms:modified xsi:type="dcterms:W3CDTF">2023-02-07T13:37:59Z</dcterms:modified>
  <cp:category>www.slidemembers.com</cp:category>
</cp:coreProperties>
</file>